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304" r:id="rId2"/>
    <p:sldId id="303" r:id="rId3"/>
    <p:sldId id="306" r:id="rId4"/>
    <p:sldId id="307" r:id="rId5"/>
    <p:sldId id="30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961"/>
    <p:restoredTop sz="96035"/>
  </p:normalViewPr>
  <p:slideViewPr>
    <p:cSldViewPr snapToGrid="0" snapToObjects="1">
      <p:cViewPr varScale="1">
        <p:scale>
          <a:sx n="99" d="100"/>
          <a:sy n="99" d="100"/>
        </p:scale>
        <p:origin x="1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654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52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405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9025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199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338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972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449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83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243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50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681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198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863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77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41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93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2553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6F5A-EB28-2D42-B24A-EF0240AC6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Being A Christian Leader: Confidence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6D444A-7C00-F247-885B-C294CA17E4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Henry </a:t>
            </a:r>
            <a:r>
              <a:rPr lang="en-US" dirty="0" err="1"/>
              <a:t>Reyenga</a:t>
            </a:r>
            <a:r>
              <a:rPr lang="en-US" dirty="0"/>
              <a:t> and Steve </a:t>
            </a:r>
            <a:r>
              <a:rPr lang="en-US" dirty="0" err="1"/>
              <a:t>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861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>
            <a:normAutofit/>
          </a:bodyPr>
          <a:lstStyle/>
          <a:p>
            <a:r>
              <a:rPr lang="en-US" dirty="0"/>
              <a:t>Lecture  8: Connection four, five, six, &amp; seven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99ADC52-94BE-484B-A375-30DF09FB3719}"/>
              </a:ext>
            </a:extLst>
          </p:cNvPr>
          <p:cNvSpPr txBox="1">
            <a:spLocks/>
          </p:cNvSpPr>
          <p:nvPr/>
        </p:nvSpPr>
        <p:spPr>
          <a:xfrm>
            <a:off x="505691" y="2925368"/>
            <a:ext cx="10831286" cy="24779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b="1" i="1" dirty="0"/>
              <a:t>Connection Four - Leading others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i="1" dirty="0"/>
              <a:t>Support others in their walk with God</a:t>
            </a:r>
          </a:p>
          <a:p>
            <a:pPr lvl="2"/>
            <a:r>
              <a:rPr lang="en-US" sz="2400" i="1" dirty="0"/>
              <a:t> Lead a Bible study or coaching or counseling …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i="1" dirty="0"/>
              <a:t>Help others do ministry</a:t>
            </a:r>
          </a:p>
          <a:p>
            <a:pPr lvl="2"/>
            <a:r>
              <a:rPr lang="en-US" sz="2400" i="1" dirty="0"/>
              <a:t>Outreach, teaching, pastoral care, helps …</a:t>
            </a:r>
          </a:p>
          <a:p>
            <a:pPr marL="914400" lvl="2" indent="0">
              <a:buNone/>
            </a:pPr>
            <a:endParaRPr lang="en-US" sz="2200" i="1" dirty="0"/>
          </a:p>
          <a:p>
            <a:pPr lvl="2"/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3707055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>
            <a:normAutofit/>
          </a:bodyPr>
          <a:lstStyle/>
          <a:p>
            <a:r>
              <a:rPr lang="en-US" dirty="0"/>
              <a:t>Lecture  8: Connection four, five, six, &amp; seven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99ADC52-94BE-484B-A375-30DF09FB3719}"/>
              </a:ext>
            </a:extLst>
          </p:cNvPr>
          <p:cNvSpPr txBox="1">
            <a:spLocks/>
          </p:cNvSpPr>
          <p:nvPr/>
        </p:nvSpPr>
        <p:spPr>
          <a:xfrm>
            <a:off x="505691" y="2925369"/>
            <a:ext cx="10831286" cy="1802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b="1" i="1" dirty="0"/>
              <a:t>Connection Five - Leading in the Church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i="1" dirty="0"/>
              <a:t>Enthusiastic church attendance and participation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i="1" dirty="0"/>
              <a:t>Help lead music, word, prayer, drama, liturgy, media, sound …</a:t>
            </a:r>
          </a:p>
          <a:p>
            <a:pPr marL="914400" lvl="2" indent="0">
              <a:buNone/>
            </a:pPr>
            <a:endParaRPr lang="en-US" sz="2400" i="1" dirty="0"/>
          </a:p>
          <a:p>
            <a:pPr lvl="2"/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1114103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>
            <a:normAutofit/>
          </a:bodyPr>
          <a:lstStyle/>
          <a:p>
            <a:r>
              <a:rPr lang="en-US" dirty="0"/>
              <a:t>Lecture  8: Connection four, five, six, &amp; seven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99ADC52-94BE-484B-A375-30DF09FB3719}"/>
              </a:ext>
            </a:extLst>
          </p:cNvPr>
          <p:cNvSpPr txBox="1">
            <a:spLocks/>
          </p:cNvSpPr>
          <p:nvPr/>
        </p:nvSpPr>
        <p:spPr>
          <a:xfrm>
            <a:off x="505691" y="2925369"/>
            <a:ext cx="10831286" cy="18024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b="1" i="1" dirty="0"/>
              <a:t>Connection Six - Leading in the Kingdom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i="1" dirty="0"/>
              <a:t>Leading in a para-ministry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i="1" dirty="0"/>
              <a:t>Leading joint church efforts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i="1" dirty="0"/>
              <a:t>Encouraging others to get involved with Christian Leaders Ministries</a:t>
            </a:r>
          </a:p>
          <a:p>
            <a:pPr marL="914400" lvl="2" indent="0">
              <a:buNone/>
            </a:pPr>
            <a:endParaRPr lang="en-US" sz="2200" i="1" dirty="0"/>
          </a:p>
          <a:p>
            <a:pPr lvl="2"/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661797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>
            <a:normAutofit/>
          </a:bodyPr>
          <a:lstStyle/>
          <a:p>
            <a:r>
              <a:rPr lang="en-US" dirty="0"/>
              <a:t>Lecture  8: Connection four, five, six, &amp; seven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99ADC52-94BE-484B-A375-30DF09FB3719}"/>
              </a:ext>
            </a:extLst>
          </p:cNvPr>
          <p:cNvSpPr txBox="1">
            <a:spLocks/>
          </p:cNvSpPr>
          <p:nvPr/>
        </p:nvSpPr>
        <p:spPr>
          <a:xfrm>
            <a:off x="505691" y="2925369"/>
            <a:ext cx="10831286" cy="149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b="1" i="1" dirty="0"/>
              <a:t>Connection Seven - Leading in the World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i="1" dirty="0"/>
              <a:t>Witness in deed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i="1" dirty="0"/>
              <a:t>Witness in word</a:t>
            </a:r>
          </a:p>
          <a:p>
            <a:pPr marL="914400" lvl="2" indent="0">
              <a:buNone/>
            </a:pPr>
            <a:endParaRPr lang="en-US" sz="2200" i="1" dirty="0"/>
          </a:p>
          <a:p>
            <a:pPr lvl="2"/>
            <a:endParaRPr lang="en-US" sz="2200" i="1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A7631FA-530E-1549-AEBD-4E3141738395}"/>
              </a:ext>
            </a:extLst>
          </p:cNvPr>
          <p:cNvSpPr txBox="1">
            <a:spLocks/>
          </p:cNvSpPr>
          <p:nvPr/>
        </p:nvSpPr>
        <p:spPr>
          <a:xfrm>
            <a:off x="1125682" y="4750705"/>
            <a:ext cx="10831286" cy="16708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Colossians 4:5-6 (NIV) </a:t>
            </a:r>
            <a:r>
              <a:rPr lang="en-US" sz="2400" i="1" dirty="0"/>
              <a:t>Be wise in the </a:t>
            </a:r>
            <a:r>
              <a:rPr lang="en-US" sz="24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way you act </a:t>
            </a:r>
            <a:r>
              <a:rPr lang="en-US" sz="2400" i="1" dirty="0"/>
              <a:t>toward outsiders; make the most of every opportunity. Let your </a:t>
            </a:r>
            <a:r>
              <a:rPr lang="en-US" sz="24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conversation</a:t>
            </a:r>
            <a:r>
              <a:rPr lang="en-US" sz="2400" i="1" dirty="0"/>
              <a:t> be always full of grace, seasoned with salt, so that you may know how to answer everyone.</a:t>
            </a:r>
          </a:p>
          <a:p>
            <a:pPr marL="914400" lvl="2" indent="0">
              <a:buNone/>
            </a:pPr>
            <a:endParaRPr lang="en-US" sz="2200" i="1" dirty="0"/>
          </a:p>
          <a:p>
            <a:pPr lvl="2"/>
            <a:endParaRPr lang="en-US" sz="2200" i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F8B328-D454-B844-8A50-FD371FC2CEC9}"/>
              </a:ext>
            </a:extLst>
          </p:cNvPr>
          <p:cNvSpPr txBox="1"/>
          <p:nvPr/>
        </p:nvSpPr>
        <p:spPr>
          <a:xfrm>
            <a:off x="10512489" y="5849353"/>
            <a:ext cx="1679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3810068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bldLvl="2"/>
      <p:bldP spid="5" grpId="0"/>
    </p:bld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{BED01C3A-FD83-D841-9F27-B7C888938640}tf10001079</Template>
  <TotalTime>20288</TotalTime>
  <Words>205</Words>
  <Application>Microsoft Macintosh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Vapor Trail</vt:lpstr>
      <vt:lpstr>Being A Christian Leader: Confidence </vt:lpstr>
      <vt:lpstr>Lecture  8: Connection four, five, six, &amp; seven</vt:lpstr>
      <vt:lpstr>Lecture  8: Connection four, five, six, &amp; seven</vt:lpstr>
      <vt:lpstr>Lecture  8: Connection four, five, six, &amp; seven</vt:lpstr>
      <vt:lpstr>Lecture  8: Connection four, five, six, &amp; seven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Being A Christian Leader</dc:title>
  <dc:creator>Steve  Elzinga</dc:creator>
  <cp:lastModifiedBy>Abbie Alfree</cp:lastModifiedBy>
  <cp:revision>59</cp:revision>
  <dcterms:created xsi:type="dcterms:W3CDTF">2021-09-07T14:59:00Z</dcterms:created>
  <dcterms:modified xsi:type="dcterms:W3CDTF">2021-09-24T18:19:54Z</dcterms:modified>
</cp:coreProperties>
</file>