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304" r:id="rId2"/>
    <p:sldId id="303" r:id="rId3"/>
    <p:sldId id="306" r:id="rId4"/>
    <p:sldId id="307" r:id="rId5"/>
    <p:sldId id="30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02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F5A-EB28-2D42-B24A-EF0240AC6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A Christian Leader: Confidence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D444A-7C00-F247-885B-C294CA17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Steve </a:t>
            </a:r>
            <a:r>
              <a:rPr lang="en-US" dirty="0" err="1"/>
              <a:t>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6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8: Connection four, five, six, &amp; seven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ADC52-94BE-484B-A375-30DF09FB3719}"/>
              </a:ext>
            </a:extLst>
          </p:cNvPr>
          <p:cNvSpPr txBox="1">
            <a:spLocks/>
          </p:cNvSpPr>
          <p:nvPr/>
        </p:nvSpPr>
        <p:spPr>
          <a:xfrm>
            <a:off x="505691" y="2925368"/>
            <a:ext cx="10831286" cy="2477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i="1" dirty="0"/>
              <a:t>Connection Four - Leading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Support others in their walk with God</a:t>
            </a:r>
          </a:p>
          <a:p>
            <a:pPr lvl="2"/>
            <a:r>
              <a:rPr lang="en-US" sz="2400" i="1" dirty="0"/>
              <a:t> Lead a Bible study or coaching or counseling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Help others do ministry</a:t>
            </a:r>
          </a:p>
          <a:p>
            <a:pPr lvl="2"/>
            <a:r>
              <a:rPr lang="en-US" sz="2400" i="1" dirty="0"/>
              <a:t>Outreach, teaching, pastoral care, helps …</a:t>
            </a:r>
          </a:p>
          <a:p>
            <a:pPr marL="914400" lvl="2" indent="0">
              <a:buNone/>
            </a:pPr>
            <a:endParaRPr lang="en-US" sz="2200" i="1" dirty="0"/>
          </a:p>
          <a:p>
            <a:pPr lvl="2"/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70705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8: Connection four, five, six, &amp; seven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ADC52-94BE-484B-A375-30DF09FB3719}"/>
              </a:ext>
            </a:extLst>
          </p:cNvPr>
          <p:cNvSpPr txBox="1">
            <a:spLocks/>
          </p:cNvSpPr>
          <p:nvPr/>
        </p:nvSpPr>
        <p:spPr>
          <a:xfrm>
            <a:off x="505691" y="2925369"/>
            <a:ext cx="10831286" cy="1802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i="1" dirty="0"/>
              <a:t>Connection Five - Leading in the Church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Enthusiastic church attendance and participation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Help lead music, word, prayer, drama, liturgy, media, sound …</a:t>
            </a:r>
          </a:p>
          <a:p>
            <a:pPr marL="914400" lvl="2" indent="0">
              <a:buNone/>
            </a:pPr>
            <a:endParaRPr lang="en-US" sz="2400" i="1" dirty="0"/>
          </a:p>
          <a:p>
            <a:pPr lvl="2"/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1141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8: Connection four, five, six, &amp; seven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ADC52-94BE-484B-A375-30DF09FB3719}"/>
              </a:ext>
            </a:extLst>
          </p:cNvPr>
          <p:cNvSpPr txBox="1">
            <a:spLocks/>
          </p:cNvSpPr>
          <p:nvPr/>
        </p:nvSpPr>
        <p:spPr>
          <a:xfrm>
            <a:off x="505691" y="2925369"/>
            <a:ext cx="10831286" cy="1802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i="1" dirty="0"/>
              <a:t>Connection Six - Leading in the Kingdom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Leading in a para-ministry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Leading joint church efforts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Encouraging others to get involved with Christian Leaders Ministries</a:t>
            </a:r>
          </a:p>
          <a:p>
            <a:pPr marL="914400" lvl="2" indent="0">
              <a:buNone/>
            </a:pPr>
            <a:endParaRPr lang="en-US" sz="2200" i="1" dirty="0"/>
          </a:p>
          <a:p>
            <a:pPr lvl="2"/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6617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>
            <a:normAutofit/>
          </a:bodyPr>
          <a:lstStyle/>
          <a:p>
            <a:r>
              <a:rPr lang="en-US" dirty="0"/>
              <a:t>Lecture  8: Connection four, five, six, &amp; seven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ADC52-94BE-484B-A375-30DF09FB3719}"/>
              </a:ext>
            </a:extLst>
          </p:cNvPr>
          <p:cNvSpPr txBox="1">
            <a:spLocks/>
          </p:cNvSpPr>
          <p:nvPr/>
        </p:nvSpPr>
        <p:spPr>
          <a:xfrm>
            <a:off x="505691" y="2925369"/>
            <a:ext cx="10831286" cy="149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i="1" dirty="0"/>
              <a:t>Connection Seven - Leading in the World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Witness in deed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Witness in word</a:t>
            </a:r>
          </a:p>
          <a:p>
            <a:pPr marL="914400" lvl="2" indent="0">
              <a:buNone/>
            </a:pPr>
            <a:endParaRPr lang="en-US" sz="2200" i="1" dirty="0"/>
          </a:p>
          <a:p>
            <a:pPr lvl="2"/>
            <a:endParaRPr lang="en-US" sz="2200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7631FA-530E-1549-AEBD-4E3141738395}"/>
              </a:ext>
            </a:extLst>
          </p:cNvPr>
          <p:cNvSpPr txBox="1">
            <a:spLocks/>
          </p:cNvSpPr>
          <p:nvPr/>
        </p:nvSpPr>
        <p:spPr>
          <a:xfrm>
            <a:off x="1125682" y="4750705"/>
            <a:ext cx="10831286" cy="1670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Colossians 4:5-6 (NIV) </a:t>
            </a:r>
            <a:r>
              <a:rPr lang="en-US" sz="2400" i="1" dirty="0"/>
              <a:t>Be wise in the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way you act </a:t>
            </a:r>
            <a:r>
              <a:rPr lang="en-US" sz="2400" i="1" dirty="0"/>
              <a:t>toward outsiders; make the most of every opportunity. Let your </a:t>
            </a:r>
            <a:r>
              <a:rPr lang="en-US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conversation</a:t>
            </a:r>
            <a:r>
              <a:rPr lang="en-US" sz="2400" i="1" dirty="0"/>
              <a:t> be always full of grace, seasoned with salt, so that you may know how to answer everyone.</a:t>
            </a:r>
          </a:p>
          <a:p>
            <a:pPr marL="914400" lvl="2" indent="0">
              <a:buNone/>
            </a:pPr>
            <a:endParaRPr lang="en-US" sz="2200" i="1" dirty="0"/>
          </a:p>
          <a:p>
            <a:pPr lvl="2"/>
            <a:endParaRPr lang="en-US" sz="22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F8B328-D454-B844-8A50-FD371FC2CEC9}"/>
              </a:ext>
            </a:extLst>
          </p:cNvPr>
          <p:cNvSpPr txBox="1"/>
          <p:nvPr/>
        </p:nvSpPr>
        <p:spPr>
          <a:xfrm>
            <a:off x="10512489" y="5849353"/>
            <a:ext cx="16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1006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{BED01C3A-FD83-D841-9F27-B7C888938640}tf10001079</Template>
  <TotalTime>20288</TotalTime>
  <Words>205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Being A Christian Leader: Confidence </vt:lpstr>
      <vt:lpstr>Lecture  8: Connection four, five, six, &amp; seven</vt:lpstr>
      <vt:lpstr>Lecture  8: Connection four, five, six, &amp; seven</vt:lpstr>
      <vt:lpstr>Lecture  8: Connection four, five, six, &amp; seven</vt:lpstr>
      <vt:lpstr>Lecture  8: Connection four, five, six, &amp; seven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Leader</dc:title>
  <dc:creator>Steve  Elzinga</dc:creator>
  <cp:lastModifiedBy>Abbie Alfree</cp:lastModifiedBy>
  <cp:revision>59</cp:revision>
  <dcterms:created xsi:type="dcterms:W3CDTF">2021-09-07T14:59:00Z</dcterms:created>
  <dcterms:modified xsi:type="dcterms:W3CDTF">2021-09-24T18:19:54Z</dcterms:modified>
</cp:coreProperties>
</file>