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5" d="100"/>
          <a:sy n="65" d="100"/>
        </p:scale>
        <p:origin x="-8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C7C8-E0FB-DC4D-AE8B-6CF6CDBDC5C4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F8B4D-C5C9-EA48-A494-6E9D397E9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27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1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4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40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1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7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27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7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9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32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91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54F9-D7FB-704D-B904-42755FD23F19}" type="datetimeFigureOut">
              <a:rPr lang="en-US" smtClean="0"/>
              <a:pPr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CC66-6ACA-7A45-9F26-FF3F01F8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5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/>
              <a:t>1Иоана 3:8 </a:t>
            </a:r>
            <a:r>
              <a:rPr lang="ru-RU" sz="7200" b="1" dirty="0" smtClean="0"/>
              <a:t>«Для </a:t>
            </a:r>
            <a:r>
              <a:rPr lang="ru-RU" sz="7200" b="1" dirty="0"/>
              <a:t>сего-то и явился Сын Божий, чтобы разрушить дела </a:t>
            </a:r>
            <a:r>
              <a:rPr lang="ru-RU" sz="7200" b="1" dirty="0" err="1" smtClean="0"/>
              <a:t>диавола</a:t>
            </a:r>
            <a:r>
              <a:rPr lang="ru-RU" sz="7200" b="1" dirty="0" smtClean="0"/>
              <a:t>».</a:t>
            </a:r>
            <a:r>
              <a:rPr lang="en-US" sz="7200" dirty="0" smtClean="0">
                <a:effectLst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509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3678"/>
            <a:ext cx="10515600" cy="5463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/>
              <a:t>Евреям 2:15 НРП «освободить тех, кто всю свою жизнь находился в рабстве у страха перед смертью».</a:t>
            </a:r>
            <a:r>
              <a:rPr lang="en-US" sz="7200" dirty="0" smtClean="0">
                <a:effectLst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569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7922"/>
            <a:ext cx="10515600" cy="551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 err="1"/>
              <a:t>Ефесянам</a:t>
            </a:r>
            <a:r>
              <a:rPr lang="ru-RU" sz="7200" b="1" dirty="0"/>
              <a:t> 2:3 </a:t>
            </a:r>
            <a:r>
              <a:rPr lang="ru-RU" sz="7200" b="1" dirty="0" smtClean="0"/>
              <a:t>«мы </a:t>
            </a:r>
            <a:r>
              <a:rPr lang="ru-RU" sz="7200" b="1" dirty="0"/>
              <a:t>все жили некогда по нашим плотским </a:t>
            </a:r>
            <a:r>
              <a:rPr lang="ru-RU" sz="7200" b="1" dirty="0" smtClean="0"/>
              <a:t>похотям, </a:t>
            </a:r>
            <a:r>
              <a:rPr lang="ru-RU" sz="7200" b="1" dirty="0"/>
              <a:t>исполняя </a:t>
            </a:r>
            <a:r>
              <a:rPr lang="ru-RU" sz="7200" b="1" dirty="0" smtClean="0"/>
              <a:t>желания </a:t>
            </a:r>
            <a:r>
              <a:rPr lang="ru-RU" sz="7200" b="1" dirty="0"/>
              <a:t>плоти и </a:t>
            </a:r>
            <a:r>
              <a:rPr lang="ru-RU" sz="7200" b="1" dirty="0" smtClean="0"/>
              <a:t>помыслов»</a:t>
            </a:r>
            <a:r>
              <a:rPr lang="ru-RU" sz="7200" dirty="0" smtClean="0"/>
              <a:t>.</a:t>
            </a:r>
            <a:r>
              <a:rPr lang="en-US" sz="7200" dirty="0"/>
              <a:t> </a:t>
            </a:r>
            <a:r>
              <a:rPr lang="en-US" sz="7200" dirty="0" smtClean="0">
                <a:effectLst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1239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7131"/>
            <a:ext cx="10515600" cy="5429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/>
              <a:t>Евреям 2:14 НРП «Он Сам </a:t>
            </a:r>
            <a:r>
              <a:rPr lang="ru-RU" sz="6000" dirty="0"/>
              <a:t>(Христос)</a:t>
            </a:r>
            <a:r>
              <a:rPr lang="ru-RU" sz="6000" b="1" dirty="0"/>
              <a:t> получил физическое тело, чтобы Своей смертью лишить силы того, кому принадлежит власть над смертью, то есть дьявола»</a:t>
            </a:r>
            <a:r>
              <a:rPr lang="ru-RU" sz="6000" dirty="0"/>
              <a:t>.</a:t>
            </a:r>
            <a:r>
              <a:rPr lang="en-US" sz="6000" dirty="0" smtClean="0">
                <a:effectLst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0911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3249"/>
            <a:ext cx="10515600" cy="5273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err="1"/>
              <a:t>Иоана</a:t>
            </a:r>
            <a:r>
              <a:rPr lang="ru-RU" sz="5400" b="1" dirty="0"/>
              <a:t> 11:25-26 </a:t>
            </a:r>
            <a:r>
              <a:rPr lang="ru-RU" sz="5400" b="1" dirty="0" smtClean="0"/>
              <a:t>«Иисус </a:t>
            </a:r>
            <a:r>
              <a:rPr lang="ru-RU" sz="5400" b="1" dirty="0"/>
              <a:t>сказал ей: Я </a:t>
            </a:r>
            <a:r>
              <a:rPr lang="ru-RU" sz="5400" b="1" dirty="0" err="1"/>
              <a:t>есмь</a:t>
            </a:r>
            <a:r>
              <a:rPr lang="ru-RU" sz="5400" b="1" dirty="0"/>
              <a:t> воскресение и жизнь; верующий в Меня, если и умрет, оживет.</a:t>
            </a:r>
            <a:r>
              <a:rPr lang="en-US" sz="5400" b="1" dirty="0"/>
              <a:t> </a:t>
            </a:r>
            <a:r>
              <a:rPr lang="ru-RU" sz="5400" b="1" dirty="0"/>
              <a:t>26 И всякий, живущий и верующий в Меня, не умрет вовек. Веришь ли </a:t>
            </a:r>
            <a:r>
              <a:rPr lang="ru-RU" sz="5400" b="1" dirty="0" smtClean="0"/>
              <a:t>сему»</a:t>
            </a:r>
            <a:r>
              <a:rPr lang="ru-RU" sz="5400" dirty="0" smtClean="0"/>
              <a:t>?</a:t>
            </a:r>
            <a:r>
              <a:rPr lang="en-US" sz="5400" dirty="0" smtClean="0">
                <a:effectLst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2972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4829"/>
            <a:ext cx="10515600" cy="5452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FF0000"/>
                </a:solidFill>
              </a:rPr>
              <a:t>Бог не только может подарить освобождение, по милости Своей дает просимое, но и подарил нам Самого Себя.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396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 err="1" smtClean="0"/>
              <a:t>Псалтирь</a:t>
            </a:r>
            <a:r>
              <a:rPr lang="en-US" sz="7200" b="1" dirty="0" smtClean="0"/>
              <a:t> 72:25 НРП</a:t>
            </a:r>
            <a:r>
              <a:rPr lang="ru-RU" sz="7200" b="1" dirty="0" smtClean="0"/>
              <a:t> «Кто есть у меня на небесах, кроме Тебя? И на земле я ничего, кроме Тебя, не желаю». 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xmlns="" val="2504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8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151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Sergey Perevyshko</cp:lastModifiedBy>
  <cp:revision>4</cp:revision>
  <dcterms:created xsi:type="dcterms:W3CDTF">2017-01-08T06:26:48Z</dcterms:created>
  <dcterms:modified xsi:type="dcterms:W3CDTF">2017-01-08T08:00:03Z</dcterms:modified>
</cp:coreProperties>
</file>