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0" r:id="rId2"/>
    <p:sldId id="256" r:id="rId3"/>
    <p:sldId id="264" r:id="rId4"/>
    <p:sldId id="257" r:id="rId5"/>
    <p:sldId id="265" r:id="rId6"/>
    <p:sldId id="258" r:id="rId7"/>
    <p:sldId id="262" r:id="rId8"/>
    <p:sldId id="259" r:id="rId9"/>
    <p:sldId id="266" r:id="rId10"/>
    <p:sldId id="267" r:id="rId11"/>
    <p:sldId id="281" r:id="rId12"/>
    <p:sldId id="260" r:id="rId13"/>
    <p:sldId id="263" r:id="rId14"/>
    <p:sldId id="269" r:id="rId15"/>
    <p:sldId id="270" r:id="rId16"/>
    <p:sldId id="271" r:id="rId17"/>
    <p:sldId id="272" r:id="rId18"/>
    <p:sldId id="273" r:id="rId19"/>
    <p:sldId id="274" r:id="rId20"/>
    <p:sldId id="277" r:id="rId21"/>
    <p:sldId id="275" r:id="rId22"/>
    <p:sldId id="276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2BBF7-9EA6-4D39-B718-AF78EDBC412A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DBAEE-97AF-4A67-9631-9B98A0281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DBAEE-97AF-4A67-9631-9B98A02810B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6D33-5D24-4450-9878-EC3C342D886A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51D6-5B6C-487D-BB98-B120D2F48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6D33-5D24-4450-9878-EC3C342D886A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51D6-5B6C-487D-BB98-B120D2F48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6D33-5D24-4450-9878-EC3C342D886A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51D6-5B6C-487D-BB98-B120D2F48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6D33-5D24-4450-9878-EC3C342D886A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51D6-5B6C-487D-BB98-B120D2F48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6D33-5D24-4450-9878-EC3C342D886A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51D6-5B6C-487D-BB98-B120D2F48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6D33-5D24-4450-9878-EC3C342D886A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51D6-5B6C-487D-BB98-B120D2F48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6D33-5D24-4450-9878-EC3C342D886A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51D6-5B6C-487D-BB98-B120D2F48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6D33-5D24-4450-9878-EC3C342D886A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51D6-5B6C-487D-BB98-B120D2F48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6D33-5D24-4450-9878-EC3C342D886A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51D6-5B6C-487D-BB98-B120D2F48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6D33-5D24-4450-9878-EC3C342D886A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51D6-5B6C-487D-BB98-B120D2F48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6D33-5D24-4450-9878-EC3C342D886A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F51D6-5B6C-487D-BB98-B120D2F48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B6D33-5D24-4450-9878-EC3C342D886A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F51D6-5B6C-487D-BB98-B120D2F487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8610600" cy="323165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Preacher, Preparation, </a:t>
            </a:r>
          </a:p>
          <a:p>
            <a:pPr algn="ctr"/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</a:t>
            </a:r>
          </a:p>
          <a:p>
            <a:pPr algn="ctr"/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class on making and preaching sermons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657600"/>
            <a:ext cx="219932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7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Preach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4114800"/>
            <a:ext cx="31129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From Exegesis</a:t>
            </a:r>
          </a:p>
          <a:p>
            <a:r>
              <a:rPr lang="en-US" sz="4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 Sermon</a:t>
            </a:r>
            <a:endParaRPr lang="en-US" sz="40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609600"/>
            <a:ext cx="886832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don’t know who they were</a:t>
            </a: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don’t know how many</a:t>
            </a: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don’t know why they came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609600"/>
            <a:ext cx="886832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don’t know who they were</a:t>
            </a: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don’t know how many</a:t>
            </a: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don’t know why they came</a:t>
            </a: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don’t know what the star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ee the source image"/>
          <p:cNvPicPr>
            <a:picLocks noChangeAspect="1" noChangeArrowheads="1"/>
          </p:cNvPicPr>
          <p:nvPr/>
        </p:nvPicPr>
        <p:blipFill>
          <a:blip r:embed="rId3" cstate="print"/>
          <a:srcRect b="5946"/>
          <a:stretch>
            <a:fillRect/>
          </a:stretch>
        </p:blipFill>
        <p:spPr bwMode="auto">
          <a:xfrm>
            <a:off x="1" y="0"/>
            <a:ext cx="9143999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43000"/>
            <a:ext cx="7239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Gold </a:t>
            </a:r>
          </a:p>
          <a:p>
            <a:r>
              <a:rPr lang="en-US" sz="5400" dirty="0" smtClean="0"/>
              <a:t>Frankincense</a:t>
            </a:r>
          </a:p>
          <a:p>
            <a:r>
              <a:rPr lang="en-US" sz="5400" dirty="0" smtClean="0"/>
              <a:t>Myrrh  </a:t>
            </a:r>
          </a:p>
          <a:p>
            <a:r>
              <a:rPr lang="en-US" sz="5400" dirty="0"/>
              <a:t>	</a:t>
            </a:r>
            <a:r>
              <a:rPr lang="en-US" sz="5400" dirty="0" smtClean="0"/>
              <a:t>Mark 15:23 </a:t>
            </a:r>
          </a:p>
          <a:p>
            <a:r>
              <a:rPr lang="en-US" sz="5400" dirty="0"/>
              <a:t>	</a:t>
            </a:r>
            <a:r>
              <a:rPr lang="en-US" sz="5400" dirty="0" smtClean="0"/>
              <a:t>John 19:29</a:t>
            </a:r>
            <a:endParaRPr lang="en-US" sz="5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788382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Religious Leaders Missed It</a:t>
            </a:r>
          </a:p>
          <a:p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A generational hunger 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Where 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When 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What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09600"/>
            <a:ext cx="6086090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</a:t>
            </a:r>
            <a:endParaRPr lang="en-US" sz="19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67762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Didn’t need a Messiah?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 collector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047" y="838200"/>
            <a:ext cx="877195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Didn’t need a Messiah?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Didn’t want a Messiah?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disappointment with God?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90800" y="457200"/>
            <a:ext cx="51305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Wise People Seek</a:t>
            </a:r>
          </a:p>
          <a:p>
            <a:pPr algn="ctr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2:1-12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3887"/>
            <a:ext cx="9144000" cy="5229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5638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09600"/>
            <a:ext cx="786792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Disturbed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troubled, emotionally </a:t>
            </a:r>
          </a:p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engaged 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Charge</a:t>
            </a:r>
          </a:p>
          <a:p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676400"/>
            <a:ext cx="47014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Fear</a:t>
            </a:r>
            <a:endParaRPr lang="en-US" sz="19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0"/>
            <a:ext cx="889871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you seeking a Savior?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Image result for Picture of Close Encounters of the Third Ki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814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40386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4038600" cy="5715000"/>
          </a:xfrm>
          <a:prstGeom prst="rect">
            <a:avLst/>
          </a:prstGeom>
          <a:noFill/>
        </p:spPr>
      </p:pic>
      <p:pic>
        <p:nvPicPr>
          <p:cNvPr id="14342" name="Picture 6" descr="See the source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667000"/>
            <a:ext cx="48768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8790364" cy="497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57200"/>
            <a:ext cx="7239000" cy="5924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609600"/>
            <a:ext cx="88268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don’t know who they were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609600"/>
            <a:ext cx="88268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don’t know who they were</a:t>
            </a:r>
          </a:p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don’t know how many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2963</TotalTime>
  <Words>111</Words>
  <Application>Microsoft Office PowerPoint</Application>
  <PresentationFormat>On-screen Show (4:3)</PresentationFormat>
  <Paragraphs>48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Authorized</dc:creator>
  <cp:lastModifiedBy>Authorized</cp:lastModifiedBy>
  <cp:revision>4</cp:revision>
  <dcterms:created xsi:type="dcterms:W3CDTF">2018-11-19T19:14:56Z</dcterms:created>
  <dcterms:modified xsi:type="dcterms:W3CDTF">2019-10-28T13:33:26Z</dcterms:modified>
</cp:coreProperties>
</file>