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71" r:id="rId15"/>
    <p:sldId id="272" r:id="rId16"/>
    <p:sldId id="293" r:id="rId17"/>
    <p:sldId id="287" r:id="rId18"/>
    <p:sldId id="289" r:id="rId19"/>
    <p:sldId id="290" r:id="rId20"/>
    <p:sldId id="291" r:id="rId21"/>
    <p:sldId id="292" r:id="rId22"/>
    <p:sldId id="265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30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DeCook" userId="f06ccbda779038aa" providerId="LiveId" clId="{98ECA4B5-FEEC-4042-B0DF-4180FABEAACA}"/>
    <pc:docChg chg="undo custSel addSld delSld modSld">
      <pc:chgData name="Brian DeCook" userId="f06ccbda779038aa" providerId="LiveId" clId="{98ECA4B5-FEEC-4042-B0DF-4180FABEAACA}" dt="2018-03-13T13:47:46.659" v="98" actId="20577"/>
      <pc:docMkLst>
        <pc:docMk/>
      </pc:docMkLst>
      <pc:sldChg chg="modSp">
        <pc:chgData name="Brian DeCook" userId="f06ccbda779038aa" providerId="LiveId" clId="{98ECA4B5-FEEC-4042-B0DF-4180FABEAACA}" dt="2018-03-13T12:48:15.391" v="17" actId="20577"/>
        <pc:sldMkLst>
          <pc:docMk/>
          <pc:sldMk cId="2693324274" sldId="256"/>
        </pc:sldMkLst>
        <pc:spChg chg="mod">
          <ac:chgData name="Brian DeCook" userId="f06ccbda779038aa" providerId="LiveId" clId="{98ECA4B5-FEEC-4042-B0DF-4180FABEAACA}" dt="2018-03-13T12:48:15.391" v="17" actId="20577"/>
          <ac:spMkLst>
            <pc:docMk/>
            <pc:sldMk cId="2693324274" sldId="256"/>
            <ac:spMk id="3" creationId="{9AE29210-1243-40B6-BB5E-66301D4215DA}"/>
          </ac:spMkLst>
        </pc:spChg>
      </pc:sldChg>
      <pc:sldChg chg="modSp">
        <pc:chgData name="Brian DeCook" userId="f06ccbda779038aa" providerId="LiveId" clId="{98ECA4B5-FEEC-4042-B0DF-4180FABEAACA}" dt="2018-03-13T13:47:46.659" v="98" actId="20577"/>
        <pc:sldMkLst>
          <pc:docMk/>
          <pc:sldMk cId="2771055752" sldId="265"/>
        </pc:sldMkLst>
        <pc:spChg chg="mod">
          <ac:chgData name="Brian DeCook" userId="f06ccbda779038aa" providerId="LiveId" clId="{98ECA4B5-FEEC-4042-B0DF-4180FABEAACA}" dt="2018-03-13T13:47:46.659" v="98" actId="20577"/>
          <ac:spMkLst>
            <pc:docMk/>
            <pc:sldMk cId="2771055752" sldId="265"/>
            <ac:spMk id="2" creationId="{0C5331E9-4C9B-4C57-84E9-90680A549A13}"/>
          </ac:spMkLst>
        </pc:spChg>
        <pc:spChg chg="mod">
          <ac:chgData name="Brian DeCook" userId="f06ccbda779038aa" providerId="LiveId" clId="{98ECA4B5-FEEC-4042-B0DF-4180FABEAACA}" dt="2018-03-13T13:47:29.269" v="96" actId="20577"/>
          <ac:spMkLst>
            <pc:docMk/>
            <pc:sldMk cId="2771055752" sldId="265"/>
            <ac:spMk id="3" creationId="{448F06D8-2E51-4BD9-B868-5642B67935E6}"/>
          </ac:spMkLst>
        </pc:spChg>
      </pc:sldChg>
      <pc:sldChg chg="delSp modSp add">
        <pc:chgData name="Brian DeCook" userId="f06ccbda779038aa" providerId="LiveId" clId="{98ECA4B5-FEEC-4042-B0DF-4180FABEAACA}" dt="2018-03-13T13:12:14.601" v="25" actId="255"/>
        <pc:sldMkLst>
          <pc:docMk/>
          <pc:sldMk cId="232219807" sldId="266"/>
        </pc:sldMkLst>
        <pc:spChg chg="mod">
          <ac:chgData name="Brian DeCook" userId="f06ccbda779038aa" providerId="LiveId" clId="{98ECA4B5-FEEC-4042-B0DF-4180FABEAACA}" dt="2018-03-13T13:12:04.095" v="23" actId="14100"/>
          <ac:spMkLst>
            <pc:docMk/>
            <pc:sldMk cId="232219807" sldId="266"/>
            <ac:spMk id="2" creationId="{00000000-0000-0000-0000-000000000000}"/>
          </ac:spMkLst>
        </pc:spChg>
        <pc:spChg chg="mod">
          <ac:chgData name="Brian DeCook" userId="f06ccbda779038aa" providerId="LiveId" clId="{98ECA4B5-FEEC-4042-B0DF-4180FABEAACA}" dt="2018-03-13T13:12:14.601" v="25" actId="255"/>
          <ac:spMkLst>
            <pc:docMk/>
            <pc:sldMk cId="232219807" sldId="266"/>
            <ac:spMk id="3" creationId="{00000000-0000-0000-0000-000000000000}"/>
          </ac:spMkLst>
        </pc:spChg>
        <pc:picChg chg="del">
          <ac:chgData name="Brian DeCook" userId="f06ccbda779038aa" providerId="LiveId" clId="{98ECA4B5-FEEC-4042-B0DF-4180FABEAACA}" dt="2018-03-13T13:11:59.312" v="22" actId="478"/>
          <ac:picMkLst>
            <pc:docMk/>
            <pc:sldMk cId="232219807" sldId="266"/>
            <ac:picMk id="4" creationId="{00000000-0000-0000-0000-000000000000}"/>
          </ac:picMkLst>
        </pc:picChg>
      </pc:sldChg>
      <pc:sldChg chg="del">
        <pc:chgData name="Brian DeCook" userId="f06ccbda779038aa" providerId="LiveId" clId="{98ECA4B5-FEEC-4042-B0DF-4180FABEAACA}" dt="2018-03-13T12:47:50.271" v="4" actId="2696"/>
        <pc:sldMkLst>
          <pc:docMk/>
          <pc:sldMk cId="435969262" sldId="266"/>
        </pc:sldMkLst>
      </pc:sldChg>
      <pc:sldChg chg="del">
        <pc:chgData name="Brian DeCook" userId="f06ccbda779038aa" providerId="LiveId" clId="{98ECA4B5-FEEC-4042-B0DF-4180FABEAACA}" dt="2018-03-13T12:47:50.271" v="3" actId="2696"/>
        <pc:sldMkLst>
          <pc:docMk/>
          <pc:sldMk cId="683880307" sldId="267"/>
        </pc:sldMkLst>
      </pc:sldChg>
      <pc:sldChg chg="delSp modSp add">
        <pc:chgData name="Brian DeCook" userId="f06ccbda779038aa" providerId="LiveId" clId="{98ECA4B5-FEEC-4042-B0DF-4180FABEAACA}" dt="2018-03-13T13:13:01.296" v="34" actId="120"/>
        <pc:sldMkLst>
          <pc:docMk/>
          <pc:sldMk cId="2299858437" sldId="267"/>
        </pc:sldMkLst>
        <pc:spChg chg="mod">
          <ac:chgData name="Brian DeCook" userId="f06ccbda779038aa" providerId="LiveId" clId="{98ECA4B5-FEEC-4042-B0DF-4180FABEAACA}" dt="2018-03-13T13:12:47.686" v="30" actId="14100"/>
          <ac:spMkLst>
            <pc:docMk/>
            <pc:sldMk cId="2299858437" sldId="267"/>
            <ac:spMk id="2" creationId="{00000000-0000-0000-0000-000000000000}"/>
          </ac:spMkLst>
        </pc:spChg>
        <pc:spChg chg="mod">
          <ac:chgData name="Brian DeCook" userId="f06ccbda779038aa" providerId="LiveId" clId="{98ECA4B5-FEEC-4042-B0DF-4180FABEAACA}" dt="2018-03-13T13:13:01.296" v="34" actId="120"/>
          <ac:spMkLst>
            <pc:docMk/>
            <pc:sldMk cId="2299858437" sldId="267"/>
            <ac:spMk id="3" creationId="{00000000-0000-0000-0000-000000000000}"/>
          </ac:spMkLst>
        </pc:spChg>
        <pc:picChg chg="del">
          <ac:chgData name="Brian DeCook" userId="f06ccbda779038aa" providerId="LiveId" clId="{98ECA4B5-FEEC-4042-B0DF-4180FABEAACA}" dt="2018-03-13T13:12:43.452" v="29" actId="478"/>
          <ac:picMkLst>
            <pc:docMk/>
            <pc:sldMk cId="2299858437" sldId="267"/>
            <ac:picMk id="4" creationId="{00000000-0000-0000-0000-000000000000}"/>
          </ac:picMkLst>
        </pc:picChg>
      </pc:sldChg>
      <pc:sldChg chg="delSp modSp add">
        <pc:chgData name="Brian DeCook" userId="f06ccbda779038aa" providerId="LiveId" clId="{98ECA4B5-FEEC-4042-B0DF-4180FABEAACA}" dt="2018-03-13T13:15:36.008" v="41"/>
        <pc:sldMkLst>
          <pc:docMk/>
          <pc:sldMk cId="2046284782" sldId="268"/>
        </pc:sldMkLst>
        <pc:spChg chg="mod">
          <ac:chgData name="Brian DeCook" userId="f06ccbda779038aa" providerId="LiveId" clId="{98ECA4B5-FEEC-4042-B0DF-4180FABEAACA}" dt="2018-03-13T13:15:21.599" v="39" actId="14100"/>
          <ac:spMkLst>
            <pc:docMk/>
            <pc:sldMk cId="2046284782" sldId="268"/>
            <ac:spMk id="2" creationId="{00000000-0000-0000-0000-000000000000}"/>
          </ac:spMkLst>
        </pc:spChg>
        <pc:spChg chg="mod">
          <ac:chgData name="Brian DeCook" userId="f06ccbda779038aa" providerId="LiveId" clId="{98ECA4B5-FEEC-4042-B0DF-4180FABEAACA}" dt="2018-03-13T13:15:36.008" v="41"/>
          <ac:spMkLst>
            <pc:docMk/>
            <pc:sldMk cId="2046284782" sldId="268"/>
            <ac:spMk id="3" creationId="{00000000-0000-0000-0000-000000000000}"/>
          </ac:spMkLst>
        </pc:spChg>
        <pc:picChg chg="del">
          <ac:chgData name="Brian DeCook" userId="f06ccbda779038aa" providerId="LiveId" clId="{98ECA4B5-FEEC-4042-B0DF-4180FABEAACA}" dt="2018-03-13T13:15:16.456" v="38" actId="478"/>
          <ac:picMkLst>
            <pc:docMk/>
            <pc:sldMk cId="2046284782" sldId="268"/>
            <ac:picMk id="4" creationId="{00000000-0000-0000-0000-000000000000}"/>
          </ac:picMkLst>
        </pc:picChg>
      </pc:sldChg>
      <pc:sldChg chg="del">
        <pc:chgData name="Brian DeCook" userId="f06ccbda779038aa" providerId="LiveId" clId="{98ECA4B5-FEEC-4042-B0DF-4180FABEAACA}" dt="2018-03-13T12:47:50.271" v="2" actId="2696"/>
        <pc:sldMkLst>
          <pc:docMk/>
          <pc:sldMk cId="3749191387" sldId="268"/>
        </pc:sldMkLst>
      </pc:sldChg>
      <pc:sldChg chg="del">
        <pc:chgData name="Brian DeCook" userId="f06ccbda779038aa" providerId="LiveId" clId="{98ECA4B5-FEEC-4042-B0DF-4180FABEAACA}" dt="2018-03-13T12:47:50.271" v="1" actId="2696"/>
        <pc:sldMkLst>
          <pc:docMk/>
          <pc:sldMk cId="3531693218" sldId="269"/>
        </pc:sldMkLst>
      </pc:sldChg>
      <pc:sldChg chg="delSp modSp add">
        <pc:chgData name="Brian DeCook" userId="f06ccbda779038aa" providerId="LiveId" clId="{98ECA4B5-FEEC-4042-B0DF-4180FABEAACA}" dt="2018-03-13T13:17:01.919" v="48" actId="255"/>
        <pc:sldMkLst>
          <pc:docMk/>
          <pc:sldMk cId="3813501897" sldId="269"/>
        </pc:sldMkLst>
        <pc:spChg chg="mod">
          <ac:chgData name="Brian DeCook" userId="f06ccbda779038aa" providerId="LiveId" clId="{98ECA4B5-FEEC-4042-B0DF-4180FABEAACA}" dt="2018-03-13T13:16:52.026" v="46" actId="14100"/>
          <ac:spMkLst>
            <pc:docMk/>
            <pc:sldMk cId="3813501897" sldId="269"/>
            <ac:spMk id="2" creationId="{00000000-0000-0000-0000-000000000000}"/>
          </ac:spMkLst>
        </pc:spChg>
        <pc:spChg chg="mod">
          <ac:chgData name="Brian DeCook" userId="f06ccbda779038aa" providerId="LiveId" clId="{98ECA4B5-FEEC-4042-B0DF-4180FABEAACA}" dt="2018-03-13T13:17:01.919" v="48" actId="255"/>
          <ac:spMkLst>
            <pc:docMk/>
            <pc:sldMk cId="3813501897" sldId="269"/>
            <ac:spMk id="3" creationId="{00000000-0000-0000-0000-000000000000}"/>
          </ac:spMkLst>
        </pc:spChg>
        <pc:picChg chg="del">
          <ac:chgData name="Brian DeCook" userId="f06ccbda779038aa" providerId="LiveId" clId="{98ECA4B5-FEEC-4042-B0DF-4180FABEAACA}" dt="2018-03-13T13:16:48.073" v="45" actId="478"/>
          <ac:picMkLst>
            <pc:docMk/>
            <pc:sldMk cId="3813501897" sldId="269"/>
            <ac:picMk id="4" creationId="{00000000-0000-0000-0000-000000000000}"/>
          </ac:picMkLst>
        </pc:picChg>
      </pc:sldChg>
      <pc:sldChg chg="delSp modSp add">
        <pc:chgData name="Brian DeCook" userId="f06ccbda779038aa" providerId="LiveId" clId="{98ECA4B5-FEEC-4042-B0DF-4180FABEAACA}" dt="2018-03-13T13:21:39.548" v="55"/>
        <pc:sldMkLst>
          <pc:docMk/>
          <pc:sldMk cId="581382060" sldId="270"/>
        </pc:sldMkLst>
        <pc:spChg chg="mod">
          <ac:chgData name="Brian DeCook" userId="f06ccbda779038aa" providerId="LiveId" clId="{98ECA4B5-FEEC-4042-B0DF-4180FABEAACA}" dt="2018-03-13T13:21:30.077" v="53" actId="14100"/>
          <ac:spMkLst>
            <pc:docMk/>
            <pc:sldMk cId="581382060" sldId="270"/>
            <ac:spMk id="2" creationId="{00000000-0000-0000-0000-000000000000}"/>
          </ac:spMkLst>
        </pc:spChg>
        <pc:spChg chg="mod">
          <ac:chgData name="Brian DeCook" userId="f06ccbda779038aa" providerId="LiveId" clId="{98ECA4B5-FEEC-4042-B0DF-4180FABEAACA}" dt="2018-03-13T13:21:39.548" v="55"/>
          <ac:spMkLst>
            <pc:docMk/>
            <pc:sldMk cId="581382060" sldId="270"/>
            <ac:spMk id="3" creationId="{00000000-0000-0000-0000-000000000000}"/>
          </ac:spMkLst>
        </pc:spChg>
        <pc:picChg chg="del">
          <ac:chgData name="Brian DeCook" userId="f06ccbda779038aa" providerId="LiveId" clId="{98ECA4B5-FEEC-4042-B0DF-4180FABEAACA}" dt="2018-03-13T13:21:25.905" v="52" actId="478"/>
          <ac:picMkLst>
            <pc:docMk/>
            <pc:sldMk cId="581382060" sldId="270"/>
            <ac:picMk id="4" creationId="{00000000-0000-0000-0000-000000000000}"/>
          </ac:picMkLst>
        </pc:picChg>
      </pc:sldChg>
      <pc:sldChg chg="del">
        <pc:chgData name="Brian DeCook" userId="f06ccbda779038aa" providerId="LiveId" clId="{98ECA4B5-FEEC-4042-B0DF-4180FABEAACA}" dt="2018-03-13T12:47:50.256" v="0" actId="2696"/>
        <pc:sldMkLst>
          <pc:docMk/>
          <pc:sldMk cId="1873828604" sldId="270"/>
        </pc:sldMkLst>
      </pc:sldChg>
      <pc:sldChg chg="delSp modSp add">
        <pc:chgData name="Brian DeCook" userId="f06ccbda779038aa" providerId="LiveId" clId="{98ECA4B5-FEEC-4042-B0DF-4180FABEAACA}" dt="2018-03-13T13:23:16.620" v="61" actId="1076"/>
        <pc:sldMkLst>
          <pc:docMk/>
          <pc:sldMk cId="125707899" sldId="271"/>
        </pc:sldMkLst>
        <pc:spChg chg="mod">
          <ac:chgData name="Brian DeCook" userId="f06ccbda779038aa" providerId="LiveId" clId="{98ECA4B5-FEEC-4042-B0DF-4180FABEAACA}" dt="2018-03-13T13:23:12.153" v="60" actId="14100"/>
          <ac:spMkLst>
            <pc:docMk/>
            <pc:sldMk cId="125707899" sldId="271"/>
            <ac:spMk id="2" creationId="{00000000-0000-0000-0000-000000000000}"/>
          </ac:spMkLst>
        </pc:spChg>
        <pc:picChg chg="del">
          <ac:chgData name="Brian DeCook" userId="f06ccbda779038aa" providerId="LiveId" clId="{98ECA4B5-FEEC-4042-B0DF-4180FABEAACA}" dt="2018-03-13T13:23:07.716" v="59" actId="478"/>
          <ac:picMkLst>
            <pc:docMk/>
            <pc:sldMk cId="125707899" sldId="271"/>
            <ac:picMk id="4" creationId="{00000000-0000-0000-0000-000000000000}"/>
          </ac:picMkLst>
        </pc:picChg>
        <pc:picChg chg="mod">
          <ac:chgData name="Brian DeCook" userId="f06ccbda779038aa" providerId="LiveId" clId="{98ECA4B5-FEEC-4042-B0DF-4180FABEAACA}" dt="2018-03-13T13:23:16.620" v="61" actId="1076"/>
          <ac:picMkLst>
            <pc:docMk/>
            <pc:sldMk cId="125707899" sldId="271"/>
            <ac:picMk id="5" creationId="{00000000-0000-0000-0000-000000000000}"/>
          </ac:picMkLst>
        </pc:picChg>
      </pc:sldChg>
      <pc:sldChg chg="delSp modSp add">
        <pc:chgData name="Brian DeCook" userId="f06ccbda779038aa" providerId="LiveId" clId="{98ECA4B5-FEEC-4042-B0DF-4180FABEAACA}" dt="2018-03-13T13:23:48.390" v="67"/>
        <pc:sldMkLst>
          <pc:docMk/>
          <pc:sldMk cId="1643891961" sldId="272"/>
        </pc:sldMkLst>
        <pc:spChg chg="mod">
          <ac:chgData name="Brian DeCook" userId="f06ccbda779038aa" providerId="LiveId" clId="{98ECA4B5-FEEC-4042-B0DF-4180FABEAACA}" dt="2018-03-13T13:23:35.970" v="65" actId="14100"/>
          <ac:spMkLst>
            <pc:docMk/>
            <pc:sldMk cId="1643891961" sldId="272"/>
            <ac:spMk id="2" creationId="{00000000-0000-0000-0000-000000000000}"/>
          </ac:spMkLst>
        </pc:spChg>
        <pc:spChg chg="mod">
          <ac:chgData name="Brian DeCook" userId="f06ccbda779038aa" providerId="LiveId" clId="{98ECA4B5-FEEC-4042-B0DF-4180FABEAACA}" dt="2018-03-13T13:23:48.390" v="67"/>
          <ac:spMkLst>
            <pc:docMk/>
            <pc:sldMk cId="1643891961" sldId="272"/>
            <ac:spMk id="3" creationId="{00000000-0000-0000-0000-000000000000}"/>
          </ac:spMkLst>
        </pc:spChg>
        <pc:picChg chg="del">
          <ac:chgData name="Brian DeCook" userId="f06ccbda779038aa" providerId="LiveId" clId="{98ECA4B5-FEEC-4042-B0DF-4180FABEAACA}" dt="2018-03-13T13:23:31.407" v="64" actId="478"/>
          <ac:picMkLst>
            <pc:docMk/>
            <pc:sldMk cId="1643891961" sldId="272"/>
            <ac:picMk id="4" creationId="{00000000-0000-0000-0000-000000000000}"/>
          </ac:picMkLst>
        </pc:picChg>
      </pc:sldChg>
      <pc:sldChg chg="delSp modSp add">
        <pc:chgData name="Brian DeCook" userId="f06ccbda779038aa" providerId="LiveId" clId="{98ECA4B5-FEEC-4042-B0DF-4180FABEAACA}" dt="2018-03-13T13:46:06.416" v="86" actId="20577"/>
        <pc:sldMkLst>
          <pc:docMk/>
          <pc:sldMk cId="2453747937" sldId="273"/>
        </pc:sldMkLst>
        <pc:spChg chg="mod">
          <ac:chgData name="Brian DeCook" userId="f06ccbda779038aa" providerId="LiveId" clId="{98ECA4B5-FEEC-4042-B0DF-4180FABEAACA}" dt="2018-03-13T13:44:46.403" v="71" actId="122"/>
          <ac:spMkLst>
            <pc:docMk/>
            <pc:sldMk cId="2453747937" sldId="273"/>
            <ac:spMk id="2" creationId="{00000000-0000-0000-0000-000000000000}"/>
          </ac:spMkLst>
        </pc:spChg>
        <pc:spChg chg="mod">
          <ac:chgData name="Brian DeCook" userId="f06ccbda779038aa" providerId="LiveId" clId="{98ECA4B5-FEEC-4042-B0DF-4180FABEAACA}" dt="2018-03-13T13:46:06.416" v="86" actId="20577"/>
          <ac:spMkLst>
            <pc:docMk/>
            <pc:sldMk cId="2453747937" sldId="273"/>
            <ac:spMk id="3" creationId="{00000000-0000-0000-0000-000000000000}"/>
          </ac:spMkLst>
        </pc:spChg>
        <pc:picChg chg="del">
          <ac:chgData name="Brian DeCook" userId="f06ccbda779038aa" providerId="LiveId" clId="{98ECA4B5-FEEC-4042-B0DF-4180FABEAACA}" dt="2018-03-13T13:44:48.054" v="72" actId="478"/>
          <ac:picMkLst>
            <pc:docMk/>
            <pc:sldMk cId="2453747937" sldId="273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802A-3F23-416D-96CC-F78EC26E0AC2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2CA0-9224-4A29-B05E-F386E1D9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802A-3F23-416D-96CC-F78EC26E0AC2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2CA0-9224-4A29-B05E-F386E1D9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802A-3F23-416D-96CC-F78EC26E0AC2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2CA0-9224-4A29-B05E-F386E1D9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802A-3F23-416D-96CC-F78EC26E0AC2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2CA0-9224-4A29-B05E-F386E1D9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802A-3F23-416D-96CC-F78EC26E0AC2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2CA0-9224-4A29-B05E-F386E1D9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802A-3F23-416D-96CC-F78EC26E0AC2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2CA0-9224-4A29-B05E-F386E1D9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802A-3F23-416D-96CC-F78EC26E0AC2}" type="datetimeFigureOut">
              <a:rPr lang="en-US" smtClean="0"/>
              <a:t>3/31/18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2CA0-9224-4A29-B05E-F386E1D9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802A-3F23-416D-96CC-F78EC26E0AC2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2CA0-9224-4A29-B05E-F386E1D9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802A-3F23-416D-96CC-F78EC26E0AC2}" type="datetimeFigureOut">
              <a:rPr lang="en-US" smtClean="0"/>
              <a:t>3/31/18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2CA0-9224-4A29-B05E-F386E1D9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802A-3F23-416D-96CC-F78EC26E0AC2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2CA0-9224-4A29-B05E-F386E1D9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802A-3F23-416D-96CC-F78EC26E0AC2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2CA0-9224-4A29-B05E-F386E1D9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B802A-3F23-416D-96CC-F78EC26E0AC2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2CA0-9224-4A29-B05E-F386E1D9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B9C2D-843E-4B81-9853-0E788E821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00201"/>
            <a:ext cx="6858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Restoring </a:t>
            </a:r>
            <a:r>
              <a:rPr lang="en-US" dirty="0"/>
              <a:t>Relationships</a:t>
            </a:r>
            <a:br>
              <a:rPr lang="en-US" dirty="0"/>
            </a:br>
            <a:r>
              <a:rPr lang="en-US" dirty="0" smtClean="0"/>
              <a:t>Transforming </a:t>
            </a:r>
            <a:r>
              <a:rPr lang="en-US" dirty="0"/>
              <a:t>Justice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E29210-1243-40B6-BB5E-66301D421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396" y="4161115"/>
            <a:ext cx="8797446" cy="1408982"/>
          </a:xfrm>
        </p:spPr>
        <p:txBody>
          <a:bodyPr>
            <a:noAutofit/>
          </a:bodyPr>
          <a:lstStyle/>
          <a:p>
            <a:r>
              <a:rPr lang="en-US" dirty="0"/>
              <a:t>Lecture 18</a:t>
            </a:r>
          </a:p>
          <a:p>
            <a:r>
              <a:rPr lang="en-US" dirty="0"/>
              <a:t>The Power of Forgiveness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9EFF4F1-BAD0-4D5E-ADF4-A74EB3F63E24}"/>
              </a:ext>
            </a:extLst>
          </p:cNvPr>
          <p:cNvCxnSpPr>
            <a:cxnSpLocks/>
          </p:cNvCxnSpPr>
          <p:nvPr/>
        </p:nvCxnSpPr>
        <p:spPr>
          <a:xfrm>
            <a:off x="3474556" y="2880657"/>
            <a:ext cx="2184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4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We cannot earn or deserve God’s forgiveness; therefore, we have no right to impose such requirements on those who wrong us.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3134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Our ability to forgive in such a </a:t>
            </a:r>
            <a:r>
              <a:rPr lang="en-US" dirty="0" smtClean="0"/>
              <a:t>powerful way </a:t>
            </a:r>
            <a:r>
              <a:rPr lang="en-US" dirty="0"/>
              <a:t>flows from the presence of Jesus Christ in our lives through the ministry of the Holy Spirit.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854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When we </a:t>
            </a:r>
            <a:r>
              <a:rPr lang="en-US" dirty="0" smtClean="0"/>
              <a:t>forgive in this manner, we act </a:t>
            </a:r>
            <a:r>
              <a:rPr lang="en-US" dirty="0"/>
              <a:t>as an ambassador of Jesus Christ - forgiveness is a defining feature of </a:t>
            </a:r>
            <a:r>
              <a:rPr lang="en-US" dirty="0" smtClean="0"/>
              <a:t>the heavenly </a:t>
            </a:r>
            <a:r>
              <a:rPr lang="en-US" dirty="0"/>
              <a:t>kingdom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 </a:t>
            </a:r>
            <a:r>
              <a:rPr lang="en-US" i="1" dirty="0"/>
              <a:t>Jesus said, “Father, forgive them, for they do not know what they are doing.” Luke 23:</a:t>
            </a:r>
            <a:r>
              <a:rPr lang="en-US" i="1" dirty="0" smtClean="0"/>
              <a:t>34a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646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When we refuse to forgive, we open ourselves to spiritual bondage, bitterness, wildfire accelerants and other Wildfire forces until we choose to forgive.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4312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83"/>
            <a:ext cx="8058150" cy="20478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Matthew 18:23-35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2AE6-91C9-0347-9A68-C43AA546FD02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unmerciful servan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3" y="2523097"/>
            <a:ext cx="3654848" cy="2797177"/>
          </a:xfrm>
          <a:prstGeom prst="rect">
            <a:avLst/>
          </a:prstGeom>
        </p:spPr>
      </p:pic>
      <p:pic>
        <p:nvPicPr>
          <p:cNvPr id="5" name="Picture 4" descr="unmerciful servan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3" y="2322559"/>
            <a:ext cx="3048000" cy="32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83"/>
            <a:ext cx="8058150" cy="204787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Beware of Un-Forgiveness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2517"/>
            <a:ext cx="8229600" cy="38036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i="1" dirty="0"/>
              <a:t>This is how my heavenly Father will treat each of you unless you forgive your brother or sister from your heart. Matthew 18:35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2AE6-91C9-0347-9A68-C43AA546FD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9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83"/>
            <a:ext cx="8058150" cy="13077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4 Promises of Forgiveness</a:t>
            </a:r>
            <a:br>
              <a:rPr lang="en-US" dirty="0" smtClean="0"/>
            </a:br>
            <a:r>
              <a:rPr lang="en-US" dirty="0" smtClean="0"/>
              <a:t>by Ken </a:t>
            </a:r>
            <a:r>
              <a:rPr lang="en-US" dirty="0" err="1" smtClean="0"/>
              <a:t>Sande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30" y="2061304"/>
            <a:ext cx="8229600" cy="4273075"/>
          </a:xfrm>
        </p:spPr>
        <p:txBody>
          <a:bodyPr anchor="ctr">
            <a:normAutofit fontScale="92500"/>
          </a:bodyPr>
          <a:lstStyle/>
          <a:p>
            <a:r>
              <a:rPr lang="en-US" sz="3200" dirty="0" smtClean="0"/>
              <a:t>What does it mean to forgive?</a:t>
            </a:r>
          </a:p>
          <a:p>
            <a:pPr marL="0" indent="0">
              <a:buNone/>
            </a:pPr>
            <a:r>
              <a:rPr lang="en-US" dirty="0"/>
              <a:t>1. I will not dwell on this incident;</a:t>
            </a:r>
          </a:p>
          <a:p>
            <a:pPr marL="0" indent="0">
              <a:buNone/>
            </a:pPr>
            <a:r>
              <a:rPr lang="en-US" dirty="0"/>
              <a:t>2. I will not bring up this incident again and use it against you;</a:t>
            </a:r>
          </a:p>
          <a:p>
            <a:pPr marL="0" indent="0">
              <a:buNone/>
            </a:pPr>
            <a:r>
              <a:rPr lang="en-US" dirty="0"/>
              <a:t>3. I will not talk to others about this incident; and</a:t>
            </a:r>
          </a:p>
          <a:p>
            <a:pPr marL="0" indent="0">
              <a:buNone/>
            </a:pPr>
            <a:r>
              <a:rPr lang="en-US" dirty="0"/>
              <a:t>4. I will not let this incident stand between us or hinder our personal relationship. (Subject to appropriate godly boundaries</a:t>
            </a:r>
            <a:r>
              <a:rPr lang="en-US" dirty="0" smtClean="0"/>
              <a:t>.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2AE6-91C9-0347-9A68-C43AA546FD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83"/>
            <a:ext cx="8058150" cy="204787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2517"/>
            <a:ext cx="8229600" cy="3803649"/>
          </a:xfrm>
        </p:spPr>
        <p:txBody>
          <a:bodyPr anchor="ctr">
            <a:normAutofit/>
          </a:bodyPr>
          <a:lstStyle/>
          <a:p>
            <a:r>
              <a:rPr lang="en-US" dirty="0"/>
              <a:t>Whatever we confess to the Father, He forgives. Whatever is confessed to us, He will empower us to forgive.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2AE6-91C9-0347-9A68-C43AA546FD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6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83"/>
            <a:ext cx="8058150" cy="204787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2517"/>
            <a:ext cx="8229600" cy="3803649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Forgiveness is like a powerful river that rushes in to extinguish the conflict wildfire.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2AE6-91C9-0347-9A68-C43AA546FD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1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83"/>
            <a:ext cx="8058150" cy="204787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2517"/>
            <a:ext cx="8229600" cy="3803649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Forgiveness </a:t>
            </a:r>
            <a:r>
              <a:rPr lang="en-US" dirty="0"/>
              <a:t>washes away the bitterness of conflict and makes way for relationship restoration to begin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2AE6-91C9-0347-9A68-C43AA546FD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There are three steps on God’s path to restoration.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05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83"/>
            <a:ext cx="8058150" cy="204787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2517"/>
            <a:ext cx="8229600" cy="3803649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The three words that can change your conflict story </a:t>
            </a:r>
            <a:r>
              <a:rPr lang="mr-IN" dirty="0" smtClean="0"/>
              <a:t>–</a:t>
            </a:r>
            <a:r>
              <a:rPr lang="en-US" dirty="0" smtClean="0"/>
              <a:t> I forgive you.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2AE6-91C9-0347-9A68-C43AA546FD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57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Curious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In your conflict story, is there someone you need to forgive?</a:t>
            </a:r>
          </a:p>
          <a:p>
            <a:r>
              <a:rPr lang="en-US" dirty="0" smtClean="0"/>
              <a:t>Have you withheld forgiveness and become bitter toward anyone?</a:t>
            </a:r>
          </a:p>
          <a:p>
            <a:r>
              <a:rPr lang="en-US" dirty="0" smtClean="0"/>
              <a:t>May the Lord grant us the grace to forgive others as He forgives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73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5331E9-4C9B-4C57-84E9-90680A54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Lecture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8F06D8-2E51-4BD9-B868-5642B6793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7172"/>
            <a:ext cx="7886700" cy="5195702"/>
          </a:xfrm>
        </p:spPr>
        <p:txBody>
          <a:bodyPr>
            <a:noAutofit/>
          </a:bodyPr>
          <a:lstStyle/>
          <a:p>
            <a:r>
              <a:rPr lang="en-US" dirty="0"/>
              <a:t>The third step on God’s path to peace is forgiveness. </a:t>
            </a:r>
          </a:p>
          <a:p>
            <a:r>
              <a:rPr lang="en-US" dirty="0"/>
              <a:t>God commands us to forgive others just as He has forgiven us through Jesus Christ. </a:t>
            </a:r>
          </a:p>
          <a:p>
            <a:r>
              <a:rPr lang="en-US" dirty="0"/>
              <a:t>We do not earn or deserve God’s forgiveness – neither should others have to earn or deserve ours. </a:t>
            </a:r>
          </a:p>
          <a:p>
            <a:r>
              <a:rPr lang="en-US" dirty="0"/>
              <a:t>Forgiveness flows from our relationship with Jesus Christ. </a:t>
            </a:r>
          </a:p>
        </p:txBody>
      </p:sp>
    </p:spTree>
    <p:extLst>
      <p:ext uri="{BB962C8B-B14F-4D97-AF65-F5344CB8AC3E}">
        <p14:creationId xmlns:p14="http://schemas.microsoft.com/office/powerpoint/2010/main" val="2771055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5331E9-4C9B-4C57-84E9-90680A54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Lecture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8F06D8-2E51-4BD9-B868-5642B6793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7172"/>
            <a:ext cx="7886700" cy="5195702"/>
          </a:xfrm>
        </p:spPr>
        <p:txBody>
          <a:bodyPr anchor="ctr">
            <a:noAutofit/>
          </a:bodyPr>
          <a:lstStyle/>
          <a:p>
            <a:r>
              <a:rPr lang="en-US" dirty="0"/>
              <a:t>When we forgive, we imitate Jesus Christ. </a:t>
            </a:r>
          </a:p>
          <a:p>
            <a:r>
              <a:rPr lang="en-US" dirty="0"/>
              <a:t>When we refuse to forgive, we open ourselves up to spiritual bondage and other Wildfire forces. </a:t>
            </a:r>
          </a:p>
          <a:p>
            <a:r>
              <a:rPr lang="en-US" dirty="0"/>
              <a:t>Forgiveness is like a river that extinguishes the Conflict Wildfire. </a:t>
            </a:r>
          </a:p>
          <a:p>
            <a:r>
              <a:rPr lang="en-US" dirty="0"/>
              <a:t>The most powerful words in conflict – I forgive you.</a:t>
            </a:r>
          </a:p>
        </p:txBody>
      </p:sp>
    </p:spTree>
    <p:extLst>
      <p:ext uri="{BB962C8B-B14F-4D97-AF65-F5344CB8AC3E}">
        <p14:creationId xmlns:p14="http://schemas.microsoft.com/office/powerpoint/2010/main" val="165019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There are three steps on God’s path to restoration.</a:t>
            </a:r>
          </a:p>
          <a:p>
            <a:r>
              <a:rPr lang="en-US" dirty="0" smtClean="0"/>
              <a:t>Step 1 - Confront </a:t>
            </a:r>
            <a:r>
              <a:rPr lang="en-US" dirty="0"/>
              <a:t>the situation and any wrongdoing involved. </a:t>
            </a:r>
          </a:p>
        </p:txBody>
      </p:sp>
    </p:spTree>
    <p:extLst>
      <p:ext uri="{BB962C8B-B14F-4D97-AF65-F5344CB8AC3E}">
        <p14:creationId xmlns:p14="http://schemas.microsoft.com/office/powerpoint/2010/main" val="73762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There are three steps on God’s path to restoration.</a:t>
            </a:r>
          </a:p>
          <a:p>
            <a:r>
              <a:rPr lang="en-US" dirty="0" smtClean="0"/>
              <a:t>Step 1 - Confront </a:t>
            </a:r>
            <a:r>
              <a:rPr lang="en-US" dirty="0"/>
              <a:t>the situation and any wrongdoing involved. </a:t>
            </a:r>
            <a:endParaRPr lang="en-US" dirty="0" smtClean="0"/>
          </a:p>
          <a:p>
            <a:r>
              <a:rPr lang="en-US" dirty="0" smtClean="0"/>
              <a:t>Step 2 - Acknowledge </a:t>
            </a:r>
            <a:r>
              <a:rPr lang="en-US" dirty="0"/>
              <a:t>or </a:t>
            </a:r>
            <a:r>
              <a:rPr lang="en-US" dirty="0" smtClean="0"/>
              <a:t>confess our sin/wrongdoing </a:t>
            </a:r>
            <a:r>
              <a:rPr lang="en-US" dirty="0"/>
              <a:t>to those affected by it. </a:t>
            </a:r>
          </a:p>
        </p:txBody>
      </p:sp>
    </p:spTree>
    <p:extLst>
      <p:ext uri="{BB962C8B-B14F-4D97-AF65-F5344CB8AC3E}">
        <p14:creationId xmlns:p14="http://schemas.microsoft.com/office/powerpoint/2010/main" val="73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There are three steps on God’s path to restoration.</a:t>
            </a:r>
          </a:p>
          <a:p>
            <a:r>
              <a:rPr lang="en-US" dirty="0" smtClean="0"/>
              <a:t>Step 1 - Confront </a:t>
            </a:r>
            <a:r>
              <a:rPr lang="en-US" dirty="0"/>
              <a:t>the situation and any wrongdoing involved. </a:t>
            </a:r>
            <a:endParaRPr lang="en-US" dirty="0" smtClean="0"/>
          </a:p>
          <a:p>
            <a:r>
              <a:rPr lang="en-US" dirty="0" smtClean="0"/>
              <a:t>Step 2 - Acknowledge </a:t>
            </a:r>
            <a:r>
              <a:rPr lang="en-US" dirty="0"/>
              <a:t>or </a:t>
            </a:r>
            <a:r>
              <a:rPr lang="en-US" dirty="0" smtClean="0"/>
              <a:t>confess our sin/wrongdoing </a:t>
            </a:r>
            <a:r>
              <a:rPr lang="en-US" dirty="0"/>
              <a:t>to those affected by it. </a:t>
            </a:r>
            <a:endParaRPr lang="en-US" dirty="0" smtClean="0"/>
          </a:p>
          <a:p>
            <a:r>
              <a:rPr lang="en-US" dirty="0" smtClean="0"/>
              <a:t>Step 3 </a:t>
            </a:r>
            <a:r>
              <a:rPr lang="mr-IN" dirty="0" smtClean="0"/>
              <a:t>–</a:t>
            </a:r>
            <a:r>
              <a:rPr lang="en-US" dirty="0" smtClean="0"/>
              <a:t> Extending forgiveness.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1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Jesus taught that whenever someone comes to us and acknowledges that they wronged us, we are to forgive them. </a:t>
            </a:r>
            <a:endParaRPr lang="en-US" dirty="0" smtClean="0"/>
          </a:p>
          <a:p>
            <a:pPr lvl="1"/>
            <a:r>
              <a:rPr lang="en-US" i="1" dirty="0"/>
              <a:t>So watch yourselves. If your brother or sister sins against you, rebuke them; and if they repent, forgive them. Even if they sin against you seven times in a day and seven times come back to you saying ‘I repent,’ you must forgive them. Luke 17:3-</a:t>
            </a:r>
            <a:r>
              <a:rPr lang="en-US" i="1" dirty="0" smtClean="0"/>
              <a:t>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3176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Jesus taught that whenever someone comes to us and acknowledges that they wronged us, we are to forgive them. </a:t>
            </a:r>
            <a:endParaRPr lang="en-US" dirty="0" smtClean="0"/>
          </a:p>
          <a:p>
            <a:pPr lvl="1"/>
            <a:r>
              <a:rPr lang="en-US" i="1" dirty="0"/>
              <a:t>Then Peter came to Him and said, “Lord, how often shall my brother sin against me, and I forgive him? Up to seven times?” Jesus said to him, “I do not say to you, up to seven times, but up to seventy times seven. Matthew 18:21-22</a:t>
            </a:r>
          </a:p>
        </p:txBody>
      </p:sp>
    </p:spTree>
    <p:extLst>
      <p:ext uri="{BB962C8B-B14F-4D97-AF65-F5344CB8AC3E}">
        <p14:creationId xmlns:p14="http://schemas.microsoft.com/office/powerpoint/2010/main" val="383536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God freely forgives us when we confess our sins to </a:t>
            </a:r>
            <a:r>
              <a:rPr lang="en-US" dirty="0" smtClean="0"/>
              <a:t>Him because Jesus </a:t>
            </a:r>
            <a:r>
              <a:rPr lang="en-US" dirty="0"/>
              <a:t>Christ </a:t>
            </a:r>
            <a:r>
              <a:rPr lang="en-US" dirty="0" smtClean="0"/>
              <a:t>satisfied God’s justice on our behalf at </a:t>
            </a:r>
            <a:r>
              <a:rPr lang="en-US" dirty="0"/>
              <a:t>the </a:t>
            </a:r>
            <a:r>
              <a:rPr lang="en-US" dirty="0" smtClean="0"/>
              <a:t>cross.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5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Path to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God freely forgives us when we confess our sins to </a:t>
            </a:r>
            <a:r>
              <a:rPr lang="en-US" dirty="0" smtClean="0"/>
              <a:t>Him because Jesus </a:t>
            </a:r>
            <a:r>
              <a:rPr lang="en-US" dirty="0"/>
              <a:t>Christ </a:t>
            </a:r>
            <a:r>
              <a:rPr lang="en-US" dirty="0" smtClean="0"/>
              <a:t>satisfied God’s justice on our behalf at </a:t>
            </a:r>
            <a:r>
              <a:rPr lang="en-US" dirty="0"/>
              <a:t>the </a:t>
            </a:r>
            <a:r>
              <a:rPr lang="en-US" dirty="0" smtClean="0"/>
              <a:t>cross.</a:t>
            </a:r>
          </a:p>
          <a:p>
            <a:r>
              <a:rPr lang="en-US" dirty="0" smtClean="0"/>
              <a:t>God expects us to treat others the same way we have been treated.</a:t>
            </a:r>
          </a:p>
          <a:p>
            <a:pPr lvl="1"/>
            <a:r>
              <a:rPr lang="en-US" i="1" dirty="0" smtClean="0"/>
              <a:t> </a:t>
            </a:r>
            <a:r>
              <a:rPr lang="en-US" i="1" dirty="0"/>
              <a:t>Be kind and compassionate to one another, forgiving each other, just as in Christ God forgave you. Ephesians 4:</a:t>
            </a:r>
            <a:r>
              <a:rPr lang="en-US" i="1" dirty="0" smtClean="0"/>
              <a:t>32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0611809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3717</TotalTime>
  <Words>897</Words>
  <Application>Microsoft Macintosh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Black</vt:lpstr>
      <vt:lpstr>Restoring Relationships Transforming Justice</vt:lpstr>
      <vt:lpstr>God’s Path to Restoration</vt:lpstr>
      <vt:lpstr>God’s Path to Restoration</vt:lpstr>
      <vt:lpstr>God’s Path to Restoration</vt:lpstr>
      <vt:lpstr>God’s Path to Restoration</vt:lpstr>
      <vt:lpstr>God’s Path to Restoration</vt:lpstr>
      <vt:lpstr>God’s Path to Restoration</vt:lpstr>
      <vt:lpstr>God’s Path to Restoration</vt:lpstr>
      <vt:lpstr>God’s Path to Restoration</vt:lpstr>
      <vt:lpstr>God’s Path to Restoration</vt:lpstr>
      <vt:lpstr>God’s Path to Restoration</vt:lpstr>
      <vt:lpstr>God’s Path to Restoration</vt:lpstr>
      <vt:lpstr>God’s Path to Restoration</vt:lpstr>
      <vt:lpstr>Matthew 18:23-35</vt:lpstr>
      <vt:lpstr>Beware of Un-Forgiveness</vt:lpstr>
      <vt:lpstr>4 Promises of Forgiveness by Ken Sande</vt:lpstr>
      <vt:lpstr>God’s Path to Restoration</vt:lpstr>
      <vt:lpstr>God’s Path to Restoration</vt:lpstr>
      <vt:lpstr>God’s Path to Restoration</vt:lpstr>
      <vt:lpstr>God’s Path to Restoration</vt:lpstr>
      <vt:lpstr>Curious Questions</vt:lpstr>
      <vt:lpstr>Lecture 18</vt:lpstr>
      <vt:lpstr>Lecture 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Restore Relationships Restore Justice</dc:title>
  <dc:creator>Brian DeCook</dc:creator>
  <cp:lastModifiedBy>Brian DeCook</cp:lastModifiedBy>
  <cp:revision>8</cp:revision>
  <dcterms:created xsi:type="dcterms:W3CDTF">2018-03-10T16:19:32Z</dcterms:created>
  <dcterms:modified xsi:type="dcterms:W3CDTF">2018-03-31T20:12:14Z</dcterms:modified>
</cp:coreProperties>
</file>