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26E7B-A02A-4BEA-803C-C7FEC3781BEB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5E6CF-57CD-431F-B3C6-C7C8C5544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66309-611B-49B3-A12F-F287C9841351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88AA-3993-4F83-B93E-C3E576C1B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1143000"/>
            <a:ext cx="487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11: The Elders’ Meeting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838200"/>
            <a:ext cx="5003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are you on the spectrum?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362200"/>
            <a:ext cx="190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Stage 1	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286000" y="2362200"/>
            <a:ext cx="190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Stage 2</a:t>
            </a:r>
          </a:p>
          <a:p>
            <a:pPr algn="ctr"/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267200" y="2362200"/>
            <a:ext cx="190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Stage 3</a:t>
            </a:r>
          </a:p>
          <a:p>
            <a:pPr algn="ctr"/>
            <a:r>
              <a:rPr lang="en-US" sz="2800" dirty="0"/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2362200"/>
            <a:ext cx="190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Stage 4</a:t>
            </a:r>
          </a:p>
          <a:p>
            <a:pPr algn="ctr"/>
            <a:endParaRPr lang="en-US" sz="2800" dirty="0"/>
          </a:p>
        </p:txBody>
      </p:sp>
      <p:pic>
        <p:nvPicPr>
          <p:cNvPr id="8" name="Picture 2" descr="Check Mark Symbol - ClipArt Be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524000"/>
            <a:ext cx="838200" cy="83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Minutes are vital 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Minutes are vital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Naming action items as well as decisions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Minutes are vital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Naming action items as well as decisions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outside the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Minutes are vital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Naming action items as well as decisions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outside the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 time of review and visioning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29520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Agenda at least 24 hours before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there is time for prayer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Minutes are vital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Naming action items as well as decisions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Communicate outside the meeting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 time of review and visioning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and Adapt 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nthly Elder’s meeting – Central Christian 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960" y="457201"/>
            <a:ext cx="920496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50092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Assumptions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Jesus is the head of the church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2551837"/>
            <a:ext cx="7848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1:18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the head of the body, the church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 he is the beginning and the firstborn from among the dead, so that in everything he might have the supremacy.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9144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Assumptions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the head of the church.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Having the right people at the meeting is essential.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Eldership should be a great joy.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the church grows, structures must change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 is important, as well as competency in their work.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Chemistry is also important.  (pie nights?)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2880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8" name="Picture 8" descr="Bethany James (@thebethanyjames) / Twi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438400"/>
            <a:ext cx="4514850" cy="3381375"/>
          </a:xfrm>
          <a:prstGeom prst="rect">
            <a:avLst/>
          </a:prstGeom>
          <a:noFill/>
        </p:spPr>
      </p:pic>
      <p:pic>
        <p:nvPicPr>
          <p:cNvPr id="15370" name="Picture 10" descr="How to run an elders' meeting featured image."/>
          <p:cNvPicPr>
            <a:picLocks noChangeAspect="1" noChangeArrowheads="1"/>
          </p:cNvPicPr>
          <p:nvPr/>
        </p:nvPicPr>
        <p:blipFill>
          <a:blip r:embed="rId3" cstate="print"/>
          <a:srcRect r="54688"/>
          <a:stretch>
            <a:fillRect/>
          </a:stretch>
        </p:blipFill>
        <p:spPr bwMode="auto">
          <a:xfrm>
            <a:off x="4724400" y="2438401"/>
            <a:ext cx="41910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6748450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Pastor?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Elected?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Appointed?</a:t>
            </a: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Relationship of Pastor and Facilitating Elder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517705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Meeting Place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who runs the meeting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meet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Often? 		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Monthly, Quarterly, Weekly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AutoShape 2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How to Run An Elders' Mee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TAMU Superfund Explores State, Non-Gov. Organization Collabo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557960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of Eldership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Doing the Ministry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Approving the Ministry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Reviewing the Ministry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 Setting for the Ministry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62556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1 and 2 = more frequent meetings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3 and 4 = less frequent/less time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6311</TotalTime>
  <Words>248</Words>
  <Application>Microsoft Office PowerPoint</Application>
  <PresentationFormat>On-screen Show (4:3)</PresentationFormat>
  <Paragraphs>100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2024-12-13T18:18:34Z</dcterms:created>
  <dcterms:modified xsi:type="dcterms:W3CDTF">2025-01-24T21:58:08Z</dcterms:modified>
</cp:coreProperties>
</file>