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4" r:id="rId6"/>
    <p:sldId id="265" r:id="rId7"/>
    <p:sldId id="266" r:id="rId8"/>
    <p:sldId id="268" r:id="rId9"/>
    <p:sldId id="270" r:id="rId10"/>
    <p:sldId id="271" r:id="rId11"/>
    <p:sldId id="272" r:id="rId12"/>
    <p:sldId id="273" r:id="rId13"/>
    <p:sldId id="274" r:id="rId14"/>
    <p:sldId id="261" r:id="rId15"/>
    <p:sldId id="262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D46F-9D3A-4998-8FFF-2BBDB12B1FB6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A90B-8999-4DDC-A7F0-90D5584DD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946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D46F-9D3A-4998-8FFF-2BBDB12B1FB6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A90B-8999-4DDC-A7F0-90D5584DD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157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D46F-9D3A-4998-8FFF-2BBDB12B1FB6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A90B-8999-4DDC-A7F0-90D5584DD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063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D46F-9D3A-4998-8FFF-2BBDB12B1FB6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A90B-8999-4DDC-A7F0-90D5584DD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933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D46F-9D3A-4998-8FFF-2BBDB12B1FB6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A90B-8999-4DDC-A7F0-90D5584DD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121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D46F-9D3A-4998-8FFF-2BBDB12B1FB6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A90B-8999-4DDC-A7F0-90D5584DD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190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D46F-9D3A-4998-8FFF-2BBDB12B1FB6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A90B-8999-4DDC-A7F0-90D5584DD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956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D46F-9D3A-4998-8FFF-2BBDB12B1FB6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A90B-8999-4DDC-A7F0-90D5584DD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780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D46F-9D3A-4998-8FFF-2BBDB12B1FB6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A90B-8999-4DDC-A7F0-90D5584DD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602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D46F-9D3A-4998-8FFF-2BBDB12B1FB6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A90B-8999-4DDC-A7F0-90D5584DD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59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DD46F-9D3A-4998-8FFF-2BBDB12B1FB6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A90B-8999-4DDC-A7F0-90D5584DD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102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DD46F-9D3A-4998-8FFF-2BBDB12B1FB6}" type="datetimeFigureOut">
              <a:rPr lang="es-MX" smtClean="0"/>
              <a:t>21/05/2022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9A90B-8999-4DDC-A7F0-90D5584DD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520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F00DE2-056F-4706-ADF4-CD7DC6C3C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CC718AA-C6A7-4CF8-808B-69EB12894C5A}"/>
              </a:ext>
            </a:extLst>
          </p:cNvPr>
          <p:cNvSpPr txBox="1"/>
          <p:nvPr/>
        </p:nvSpPr>
        <p:spPr>
          <a:xfrm>
            <a:off x="0" y="1089899"/>
            <a:ext cx="8351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dirty="0">
                <a:solidFill>
                  <a:srgbClr val="C6824D"/>
                </a:solidFill>
                <a:latin typeface="Arial Black" panose="020B0A040201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Religiones </a:t>
            </a:r>
          </a:p>
          <a:p>
            <a:pPr algn="ctr"/>
            <a:r>
              <a:rPr lang="es-MX" sz="7200" dirty="0">
                <a:solidFill>
                  <a:srgbClr val="C6824D"/>
                </a:solidFill>
                <a:latin typeface="Arial Black" panose="020B0A040201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comparativas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890711-90CD-4678-BB3A-C03B02AC0E53}"/>
              </a:ext>
            </a:extLst>
          </p:cNvPr>
          <p:cNvSpPr txBox="1"/>
          <p:nvPr/>
        </p:nvSpPr>
        <p:spPr>
          <a:xfrm>
            <a:off x="968188" y="3567171"/>
            <a:ext cx="689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Lic. Julio Eduardo Contreras Carrillo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A890711-90CD-4678-BB3A-C03B02AC0E53}"/>
              </a:ext>
            </a:extLst>
          </p:cNvPr>
          <p:cNvSpPr txBox="1"/>
          <p:nvPr/>
        </p:nvSpPr>
        <p:spPr>
          <a:xfrm>
            <a:off x="121023" y="4488122"/>
            <a:ext cx="8095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UNIDAD 12: </a:t>
            </a:r>
          </a:p>
          <a:p>
            <a:pPr algn="ctr"/>
            <a:r>
              <a:rPr lang="es-MX" sz="24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ESPIRITISMO Y OCULTISMO</a:t>
            </a:r>
          </a:p>
          <a:p>
            <a:pPr algn="ctr"/>
            <a:endParaRPr lang="es-MX" sz="2400" b="1" dirty="0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BRUJERÍA</a:t>
            </a:r>
          </a:p>
        </p:txBody>
      </p:sp>
    </p:spTree>
    <p:extLst>
      <p:ext uri="{BB962C8B-B14F-4D97-AF65-F5344CB8AC3E}">
        <p14:creationId xmlns:p14="http://schemas.microsoft.com/office/powerpoint/2010/main" val="287340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 altLang="es-MX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endParaRPr lang="en-US" altLang="es-MX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105" y="258961"/>
            <a:ext cx="3548434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95831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72DCDD-4997-432A-B7FC-7C291AE54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625" name="Rectangle 1"/>
          <p:cNvSpPr>
            <a:spLocks/>
          </p:cNvSpPr>
          <p:nvPr/>
        </p:nvSpPr>
        <p:spPr bwMode="auto">
          <a:xfrm>
            <a:off x="3756422" y="2419945"/>
            <a:ext cx="4973836" cy="199132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s-MX" sz="1266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76" y="204034"/>
            <a:ext cx="7797121" cy="540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08094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 altLang="es-MX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endParaRPr lang="en-US" altLang="es-MX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133" y="375047"/>
            <a:ext cx="5183684" cy="516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12390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72DCDD-4997-432A-B7FC-7C291AE54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 altLang="es-MX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endParaRPr lang="en-US" altLang="es-MX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1643063"/>
            <a:ext cx="57864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89576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72DCDD-4997-432A-B7FC-7C291AE54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01BBDDC-1284-4F91-844B-59C2A2D2D05A}"/>
              </a:ext>
            </a:extLst>
          </p:cNvPr>
          <p:cNvSpPr txBox="1"/>
          <p:nvPr/>
        </p:nvSpPr>
        <p:spPr>
          <a:xfrm>
            <a:off x="457200" y="6227160"/>
            <a:ext cx="656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LIDERES CRISTIANOS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518A944-31DF-4F70-A542-0FA15CD1EFE1}"/>
              </a:ext>
            </a:extLst>
          </p:cNvPr>
          <p:cNvCxnSpPr/>
          <p:nvPr/>
        </p:nvCxnSpPr>
        <p:spPr>
          <a:xfrm>
            <a:off x="591125" y="6578147"/>
            <a:ext cx="102523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DE9CA41E-5C43-48D1-B717-A716C4646AFE}"/>
              </a:ext>
            </a:extLst>
          </p:cNvPr>
          <p:cNvSpPr txBox="1"/>
          <p:nvPr/>
        </p:nvSpPr>
        <p:spPr>
          <a:xfrm>
            <a:off x="693576" y="2286705"/>
            <a:ext cx="10804848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666" b="1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Oremos</a:t>
            </a:r>
          </a:p>
        </p:txBody>
      </p:sp>
    </p:spTree>
    <p:extLst>
      <p:ext uri="{BB962C8B-B14F-4D97-AF65-F5344CB8AC3E}">
        <p14:creationId xmlns:p14="http://schemas.microsoft.com/office/powerpoint/2010/main" val="179662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72DCDD-4997-432A-B7FC-7C291AE54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01BBDDC-1284-4F91-844B-59C2A2D2D05A}"/>
              </a:ext>
            </a:extLst>
          </p:cNvPr>
          <p:cNvSpPr txBox="1"/>
          <p:nvPr/>
        </p:nvSpPr>
        <p:spPr>
          <a:xfrm>
            <a:off x="457200" y="6227160"/>
            <a:ext cx="656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LIDERES CRISTIANOS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518A944-31DF-4F70-A542-0FA15CD1EFE1}"/>
              </a:ext>
            </a:extLst>
          </p:cNvPr>
          <p:cNvCxnSpPr/>
          <p:nvPr/>
        </p:nvCxnSpPr>
        <p:spPr>
          <a:xfrm>
            <a:off x="591125" y="6578147"/>
            <a:ext cx="102523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DE9CA41E-5C43-48D1-B717-A716C4646AFE}"/>
              </a:ext>
            </a:extLst>
          </p:cNvPr>
          <p:cNvSpPr txBox="1"/>
          <p:nvPr/>
        </p:nvSpPr>
        <p:spPr>
          <a:xfrm>
            <a:off x="693576" y="1560567"/>
            <a:ext cx="10804848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666" b="1" dirty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Gracias y bendiciones</a:t>
            </a:r>
          </a:p>
        </p:txBody>
      </p:sp>
    </p:spTree>
    <p:extLst>
      <p:ext uri="{BB962C8B-B14F-4D97-AF65-F5344CB8AC3E}">
        <p14:creationId xmlns:p14="http://schemas.microsoft.com/office/powerpoint/2010/main" val="383052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72DCDD-4997-432A-B7FC-7C291AE54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01BBDDC-1284-4F91-844B-59C2A2D2D05A}"/>
              </a:ext>
            </a:extLst>
          </p:cNvPr>
          <p:cNvSpPr txBox="1"/>
          <p:nvPr/>
        </p:nvSpPr>
        <p:spPr>
          <a:xfrm>
            <a:off x="457200" y="6227160"/>
            <a:ext cx="656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LIDERES CRISTIANOS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518A944-31DF-4F70-A542-0FA15CD1EFE1}"/>
              </a:ext>
            </a:extLst>
          </p:cNvPr>
          <p:cNvCxnSpPr/>
          <p:nvPr/>
        </p:nvCxnSpPr>
        <p:spPr>
          <a:xfrm>
            <a:off x="591125" y="6578147"/>
            <a:ext cx="102523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11">
            <a:extLst>
              <a:ext uri="{FF2B5EF4-FFF2-40B4-BE49-F238E27FC236}">
                <a16:creationId xmlns:a16="http://schemas.microsoft.com/office/drawing/2014/main" id="{8BEF7796-7E48-0A4F-A211-7BF9B11D8E3D}"/>
              </a:ext>
            </a:extLst>
          </p:cNvPr>
          <p:cNvSpPr/>
          <p:nvPr/>
        </p:nvSpPr>
        <p:spPr>
          <a:xfrm>
            <a:off x="3097517" y="1959418"/>
            <a:ext cx="5996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Levítico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19. 26 (RVR1960)</a:t>
            </a:r>
          </a:p>
          <a:p>
            <a:r>
              <a:rPr lang="en-US" sz="2400" b="1" baseline="30000" dirty="0">
                <a:solidFill>
                  <a:schemeClr val="bg1"/>
                </a:solidFill>
              </a:rPr>
              <a:t>26 </a:t>
            </a:r>
            <a:r>
              <a:rPr lang="en-US" sz="2400" dirty="0">
                <a:solidFill>
                  <a:schemeClr val="bg1"/>
                </a:solidFill>
              </a:rPr>
              <a:t>No </a:t>
            </a:r>
            <a:r>
              <a:rPr lang="en-US" sz="2400" dirty="0" err="1">
                <a:solidFill>
                  <a:schemeClr val="bg1"/>
                </a:solidFill>
              </a:rPr>
              <a:t>comeréis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cosa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alguna</a:t>
            </a:r>
            <a:r>
              <a:rPr lang="en-US" sz="2400" dirty="0">
                <a:solidFill>
                  <a:schemeClr val="bg1"/>
                </a:solidFill>
              </a:rPr>
              <a:t> con </a:t>
            </a:r>
            <a:r>
              <a:rPr lang="en-US" sz="2400" dirty="0" err="1">
                <a:solidFill>
                  <a:schemeClr val="bg1"/>
                </a:solidFill>
              </a:rPr>
              <a:t>sangre</a:t>
            </a:r>
            <a:r>
              <a:rPr lang="en-US" sz="2400" dirty="0">
                <a:solidFill>
                  <a:schemeClr val="bg1"/>
                </a:solidFill>
              </a:rPr>
              <a:t>. NO series </a:t>
            </a:r>
            <a:r>
              <a:rPr lang="en-US" sz="2400" dirty="0" err="1">
                <a:solidFill>
                  <a:schemeClr val="bg1"/>
                </a:solidFill>
              </a:rPr>
              <a:t>agoreros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adivinos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137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72DCDD-4997-432A-B7FC-7C291AE54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01BBDDC-1284-4F91-844B-59C2A2D2D05A}"/>
              </a:ext>
            </a:extLst>
          </p:cNvPr>
          <p:cNvSpPr txBox="1"/>
          <p:nvPr/>
        </p:nvSpPr>
        <p:spPr>
          <a:xfrm>
            <a:off x="457200" y="6227163"/>
            <a:ext cx="656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LIDERES CRISTIANOS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518A944-31DF-4F70-A542-0FA15CD1EFE1}"/>
              </a:ext>
            </a:extLst>
          </p:cNvPr>
          <p:cNvCxnSpPr/>
          <p:nvPr/>
        </p:nvCxnSpPr>
        <p:spPr>
          <a:xfrm>
            <a:off x="591125" y="6578145"/>
            <a:ext cx="102523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ángulo 3">
            <a:extLst>
              <a:ext uri="{FF2B5EF4-FFF2-40B4-BE49-F238E27FC236}">
                <a16:creationId xmlns:a16="http://schemas.microsoft.com/office/drawing/2014/main" id="{D594CBD1-3DE0-4C9B-9183-CC5A9D051771}"/>
              </a:ext>
            </a:extLst>
          </p:cNvPr>
          <p:cNvSpPr/>
          <p:nvPr/>
        </p:nvSpPr>
        <p:spPr>
          <a:xfrm>
            <a:off x="-1" y="1626818"/>
            <a:ext cx="12192001" cy="187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600"/>
              </a:spcBef>
            </a:pPr>
            <a:r>
              <a:rPr lang="es-MX" sz="11733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Aharoni" pitchFamily="2" charset="-79"/>
              </a:rPr>
              <a:t>Brujería</a:t>
            </a:r>
            <a:endParaRPr lang="es-MX" sz="11733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ea typeface="Times New Roman" panose="02020603050405020304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013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72DCDD-4997-432A-B7FC-7C291AE54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1750219"/>
            <a:ext cx="5795367" cy="319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67849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72DCDD-4997-432A-B7FC-7C291AE54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294" y="981294"/>
            <a:ext cx="6904925" cy="491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27696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 altLang="es-MX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25056"/>
            <a:endParaRPr lang="en-US" altLang="es-MX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78" y="982266"/>
            <a:ext cx="4080867" cy="439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10912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72DCDD-4997-432A-B7FC-7C291AE54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63" y="1098315"/>
            <a:ext cx="7834931" cy="467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88134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72DCDD-4997-432A-B7FC-7C291AE54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00" y="1385048"/>
            <a:ext cx="6714419" cy="374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58494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72DCDD-4997-432A-B7FC-7C291AE54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80" y="657206"/>
            <a:ext cx="7137014" cy="553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35912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58</Words>
  <Application>Microsoft Office PowerPoint</Application>
  <PresentationFormat>Panorámica</PresentationFormat>
  <Paragraphs>16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Gabriola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CONTRERAS</dc:creator>
  <cp:lastModifiedBy>Azucena García</cp:lastModifiedBy>
  <cp:revision>6</cp:revision>
  <dcterms:created xsi:type="dcterms:W3CDTF">2022-05-08T22:14:02Z</dcterms:created>
  <dcterms:modified xsi:type="dcterms:W3CDTF">2022-05-21T05:57:04Z</dcterms:modified>
</cp:coreProperties>
</file>