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74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4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Decision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do to accomplish this: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First Step: Brainstorm areas of action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Needs vs. wants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8"/>
            <a:ext cx="7399464" cy="2157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are your needs right now?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related to </a:t>
            </a:r>
            <a:r>
              <a:rPr lang="en-US" b="1" dirty="0" smtClean="0">
                <a:solidFill>
                  <a:srgbClr val="000090"/>
                </a:solidFill>
              </a:rPr>
              <a:t>your needs: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87336" y="3608226"/>
            <a:ext cx="7399464" cy="2157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What are your wants right now?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wants:</a:t>
            </a:r>
            <a:endParaRPr lang="en-US" b="1" dirty="0">
              <a:solidFill>
                <a:srgbClr val="000090"/>
              </a:solidFill>
            </a:endParaRP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64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Obligation and commitments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8"/>
            <a:ext cx="7399464" cy="2124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obligations do you have?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obligations: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87336" y="3765264"/>
            <a:ext cx="7399464" cy="1923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What commitments  do you already have?</a:t>
            </a:r>
          </a:p>
          <a:p>
            <a:pPr marL="0" indent="0">
              <a:buFont typeface="Arial"/>
              <a:buNone/>
            </a:pPr>
            <a:r>
              <a:rPr lang="en-US" b="1" dirty="0" smtClean="0">
                <a:solidFill>
                  <a:srgbClr val="000090"/>
                </a:solidFill>
              </a:rPr>
              <a:t>Action oriented goal related to your commitments: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4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4678</TotalTime>
  <Words>149</Words>
  <Application>Microsoft Macintosh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Decision Part 3</vt:lpstr>
      <vt:lpstr>Three things coaches do to accomplish this:</vt:lpstr>
      <vt:lpstr>1. Help client figure out what they want to do (decision)</vt:lpstr>
      <vt:lpstr>The 3 basic model categories</vt:lpstr>
      <vt:lpstr>First Step: Brainstorm areas of action</vt:lpstr>
      <vt:lpstr>Needs vs. wants model</vt:lpstr>
      <vt:lpstr>Obligation and commitments model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28</cp:revision>
  <dcterms:created xsi:type="dcterms:W3CDTF">2019-03-01T19:59:18Z</dcterms:created>
  <dcterms:modified xsi:type="dcterms:W3CDTF">2019-05-21T11:57:09Z</dcterms:modified>
</cp:coreProperties>
</file>