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7" r:id="rId4"/>
    <p:sldId id="270" r:id="rId5"/>
    <p:sldId id="271" r:id="rId6"/>
    <p:sldId id="274" r:id="rId7"/>
    <p:sldId id="27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8" d="100"/>
          <a:sy n="48" d="100"/>
        </p:scale>
        <p:origin x="-141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5/21/19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21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5/21/19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5/21/19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0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5/21/19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77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5/21/19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4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5/21/19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29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5/21/19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87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5/21/19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1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5/21/19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40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5/21/19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23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5/21/19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3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5/21/19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97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Decision Part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008000"/>
                </a:solidFill>
              </a:rPr>
              <a:t>Three things coaches do to accomplish this: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122" y="1739505"/>
            <a:ext cx="7717678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do what they plan to do (management)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0090"/>
                </a:solidFill>
              </a:rPr>
              <a:t>1</a:t>
            </a:r>
            <a:r>
              <a:rPr lang="en-US" b="1" dirty="0" smtClean="0">
                <a:solidFill>
                  <a:srgbClr val="008000"/>
                </a:solidFill>
              </a:rPr>
              <a:t>. Help </a:t>
            </a:r>
            <a:r>
              <a:rPr lang="en-US" b="1" dirty="0">
                <a:solidFill>
                  <a:srgbClr val="008000"/>
                </a:solidFill>
              </a:rPr>
              <a:t>client figure out what they want to do (decision)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505"/>
            <a:ext cx="8229600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36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008000"/>
                </a:solidFill>
              </a:rPr>
              <a:t>The 3 basic model categories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654965"/>
            <a:ext cx="7399464" cy="415808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Brainstorm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Prioritize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Commitment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829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008000"/>
                </a:solidFill>
              </a:rPr>
              <a:t>First Step: Brainstorm areas of action</a:t>
            </a:r>
            <a:endParaRPr lang="en-US" b="1" dirty="0">
              <a:solidFill>
                <a:srgbClr val="008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60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C0504D"/>
                </a:solidFill>
              </a:rPr>
              <a:t>Needs vs. wants model</a:t>
            </a:r>
            <a:endParaRPr lang="en-US" b="1" dirty="0">
              <a:solidFill>
                <a:srgbClr val="C0504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8"/>
            <a:ext cx="7399464" cy="2157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What are your needs right now?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90"/>
                </a:solidFill>
              </a:rPr>
              <a:t>Action oriented goal related to </a:t>
            </a:r>
            <a:r>
              <a:rPr lang="en-US" b="1" dirty="0" smtClean="0">
                <a:solidFill>
                  <a:srgbClr val="000090"/>
                </a:solidFill>
              </a:rPr>
              <a:t>your needs: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87336" y="3608226"/>
            <a:ext cx="7399464" cy="2157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What are your wants right now?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90"/>
                </a:solidFill>
              </a:rPr>
              <a:t>Action oriented goal related to your </a:t>
            </a:r>
            <a:r>
              <a:rPr lang="en-US" b="1" dirty="0" smtClean="0">
                <a:solidFill>
                  <a:srgbClr val="000090"/>
                </a:solidFill>
              </a:rPr>
              <a:t>wants:</a:t>
            </a:r>
            <a:endParaRPr lang="en-US" b="1" dirty="0">
              <a:solidFill>
                <a:srgbClr val="000090"/>
              </a:solidFill>
            </a:endParaRPr>
          </a:p>
          <a:p>
            <a:pPr marL="0" indent="0">
              <a:buFont typeface="Arial"/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640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C0504D"/>
                </a:solidFill>
              </a:rPr>
              <a:t>Obligation and commitments model</a:t>
            </a:r>
            <a:endParaRPr lang="en-US" b="1" dirty="0">
              <a:solidFill>
                <a:srgbClr val="C0504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8"/>
            <a:ext cx="7399464" cy="21241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What obligations do you have?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90"/>
                </a:solidFill>
              </a:rPr>
              <a:t>Action oriented goal related to your </a:t>
            </a:r>
            <a:r>
              <a:rPr lang="en-US" b="1" dirty="0" smtClean="0">
                <a:solidFill>
                  <a:srgbClr val="000090"/>
                </a:solidFill>
              </a:rPr>
              <a:t>obligations: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287336" y="3765264"/>
            <a:ext cx="7399464" cy="19232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/>
              <a:t>What commitments  do you already have?</a:t>
            </a:r>
          </a:p>
          <a:p>
            <a:pPr marL="0" indent="0">
              <a:buFont typeface="Arial"/>
              <a:buNone/>
            </a:pPr>
            <a:r>
              <a:rPr lang="en-US" b="1" dirty="0" smtClean="0">
                <a:solidFill>
                  <a:srgbClr val="000090"/>
                </a:solidFill>
              </a:rPr>
              <a:t>Action oriented goal related to your commitments:</a:t>
            </a:r>
          </a:p>
          <a:p>
            <a:pPr marL="0" indent="0">
              <a:buFont typeface="Arial"/>
              <a:buNone/>
            </a:pPr>
            <a:endParaRPr lang="en-US" dirty="0" smtClean="0"/>
          </a:p>
          <a:p>
            <a:pPr marL="0" indent="0">
              <a:buFont typeface="Arial"/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540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4678</TotalTime>
  <Words>149</Words>
  <Application>Microsoft Macintosh PowerPoint</Application>
  <PresentationFormat>On-screen Show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The Decision Part 3</vt:lpstr>
      <vt:lpstr>Three things coaches do to accomplish this:</vt:lpstr>
      <vt:lpstr>1. Help client figure out what they want to do (decision)</vt:lpstr>
      <vt:lpstr>The 3 basic model categories</vt:lpstr>
      <vt:lpstr>First Step: Brainstorm areas of action</vt:lpstr>
      <vt:lpstr>Needs vs. wants model</vt:lpstr>
      <vt:lpstr>Obligation and commitments model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28</cp:revision>
  <dcterms:created xsi:type="dcterms:W3CDTF">2019-03-01T19:59:18Z</dcterms:created>
  <dcterms:modified xsi:type="dcterms:W3CDTF">2019-05-21T11:57:09Z</dcterms:modified>
</cp:coreProperties>
</file>