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98" r:id="rId2"/>
    <p:sldId id="300" r:id="rId3"/>
    <p:sldId id="301" r:id="rId4"/>
    <p:sldId id="256" r:id="rId5"/>
    <p:sldId id="282" r:id="rId6"/>
    <p:sldId id="283" r:id="rId7"/>
    <p:sldId id="284" r:id="rId8"/>
    <p:sldId id="285" r:id="rId9"/>
    <p:sldId id="286" r:id="rId10"/>
    <p:sldId id="287" r:id="rId11"/>
    <p:sldId id="288" r:id="rId12"/>
    <p:sldId id="289" r:id="rId13"/>
    <p:sldId id="290" r:id="rId14"/>
    <p:sldId id="292" r:id="rId15"/>
    <p:sldId id="293" r:id="rId16"/>
    <p:sldId id="291" r:id="rId17"/>
    <p:sldId id="294" r:id="rId18"/>
    <p:sldId id="295" r:id="rId19"/>
    <p:sldId id="296" r:id="rId20"/>
    <p:sldId id="297" r:id="rId21"/>
    <p:sldId id="302" r:id="rId22"/>
    <p:sldId id="303" r:id="rId23"/>
    <p:sldId id="304" r:id="rId24"/>
    <p:sldId id="305" r:id="rId25"/>
    <p:sldId id="306" r:id="rId26"/>
    <p:sldId id="308" r:id="rId27"/>
    <p:sldId id="307" r:id="rId28"/>
    <p:sldId id="309" r:id="rId29"/>
    <p:sldId id="310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93D81CF-94F2-401A-BA57-92F5A7B2D0C5}" styleName="Средний стиль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65" autoAdjust="0"/>
    <p:restoredTop sz="58887" autoAdjust="0"/>
  </p:normalViewPr>
  <p:slideViewPr>
    <p:cSldViewPr snapToGrid="0">
      <p:cViewPr varScale="1">
        <p:scale>
          <a:sx n="44" d="100"/>
          <a:sy n="44" d="100"/>
        </p:scale>
        <p:origin x="2088" y="4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F4C4B4-807D-41E7-823D-77F7F4BAC23D}" type="datetimeFigureOut">
              <a:rPr lang="uk-UA" smtClean="0"/>
              <a:t>21.11.2020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8BB0A8-7799-4737-BF05-8FDE5DBEA41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74392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uk-UA" dirty="0" smtClean="0"/>
              <a:t>Писання – 3й</a:t>
            </a:r>
            <a:r>
              <a:rPr lang="uk-UA" baseline="0" dirty="0" smtClean="0"/>
              <a:t> основний розділ єврейської Біблії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uk-UA" baseline="0" dirty="0" smtClean="0"/>
              <a:t>Нагадаю: Закон, Пророки, Писання</a:t>
            </a:r>
            <a:endParaRPr lang="uk-UA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uk-UA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uk-UA" dirty="0" smtClean="0"/>
              <a:t>«Писаннями» (</a:t>
            </a:r>
            <a:r>
              <a:rPr lang="uk-UA" dirty="0" err="1" smtClean="0"/>
              <a:t>Кетувім</a:t>
            </a:r>
            <a:r>
              <a:rPr lang="uk-UA" dirty="0" smtClean="0"/>
              <a:t> – те що було написано) - називають останній розділ Єврейської Біблії.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BB0A8-7799-4737-BF05-8FDE5DBEA414}" type="slidenum">
              <a:rPr lang="uk-UA" smtClean="0"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356997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 smtClean="0"/>
              <a:t>Розглянемо</a:t>
            </a:r>
            <a:r>
              <a:rPr lang="uk-UA" baseline="0" dirty="0" smtClean="0"/>
              <a:t> </a:t>
            </a:r>
            <a:r>
              <a:rPr lang="uk-UA" dirty="0" smtClean="0"/>
              <a:t>5 основних груп Псалмів</a:t>
            </a:r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BB0A8-7799-4737-BF05-8FDE5DBEA414}" type="slidenum">
              <a:rPr lang="uk-UA" smtClean="0"/>
              <a:t>11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428411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Гімни</a:t>
            </a:r>
            <a:r>
              <a:rPr lang="ru-RU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(№9,20,33,105-106,114-115,118,136-137,146-150),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зазвичай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мають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три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елементи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0" i="0" u="sng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Приклад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Пс.20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(Читаю з </a:t>
            </a:r>
            <a:r>
              <a:rPr lang="ru-RU" sz="1200" b="0" i="0" u="none" strike="noStrike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Біблії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заклик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до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поклоніння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опис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Божих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справ,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або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Його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характеристик,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що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зазвичай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пояснюють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причину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поклоніння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завершення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у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якому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є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заклик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поклонятися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Богу і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підкорятися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Його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Заповідям</a:t>
            </a:r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BB0A8-7799-4737-BF05-8FDE5DBEA414}" type="slidenum">
              <a:rPr lang="uk-UA" smtClean="0"/>
              <a:t>12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239512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base"/>
            <a:r>
              <a:rPr lang="ru-RU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Плач </a:t>
            </a:r>
            <a:r>
              <a:rPr lang="ru-RU" sz="1200" b="1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громади</a:t>
            </a:r>
            <a:r>
              <a:rPr lang="ru-RU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(№44, 58, 60, 74, 79–80, 83, 85, 90 і 126), </a:t>
            </a:r>
          </a:p>
          <a:p>
            <a:pPr rtl="0" fontAlgn="base"/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зазвичай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плач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громади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у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часи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нещастя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поразка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перед ворогами, засухи, голоду,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хвороби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pPr rtl="0" fontAlgn="base"/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fontAlgn="base"/>
            <a:r>
              <a:rPr lang="ru-RU" sz="1200" b="0" i="0" u="sng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Приклад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Пс.74:1</a:t>
            </a:r>
          </a:p>
          <a:p>
            <a:pPr marL="228600" indent="-228600" rtl="0" fontAlgn="base">
              <a:buAutoNum type="arabicParenR"/>
            </a:pP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Звернення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про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допомогу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</a:p>
          <a:p>
            <a:pPr marL="228600" indent="-228600" rtl="0" fontAlgn="base">
              <a:buAutoNum type="arabicParenR"/>
            </a:pP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Опис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страждання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народу, </a:t>
            </a:r>
          </a:p>
          <a:p>
            <a:pPr marL="228600" indent="-228600" rtl="0" fontAlgn="base">
              <a:buAutoNum type="arabicParenR"/>
            </a:pP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Сповідання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віри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основане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на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попередньому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досвіді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</a:p>
          <a:p>
            <a:pPr marL="228600" indent="-228600" rtl="0" fontAlgn="base">
              <a:buAutoNum type="arabicParenR"/>
            </a:pP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Прохання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про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спасіння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наказовій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формі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про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покарання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ворогів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</a:p>
          <a:p>
            <a:pPr marL="228600" indent="-228600" rtl="0" fontAlgn="base">
              <a:buAutoNum type="arabicParenR"/>
            </a:pP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Апеляція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до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Божої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доброти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обітниць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</a:p>
          <a:p>
            <a:pPr marL="228600" indent="-228600" rtl="0" fontAlgn="base">
              <a:buAutoNum type="arabicParenR"/>
            </a:pP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Хвала і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обітниці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святкувати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спасіння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ru-RU" sz="1200" b="1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BB0A8-7799-4737-BF05-8FDE5DBEA414}" type="slidenum">
              <a:rPr lang="uk-UA" smtClean="0"/>
              <a:t>13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0946508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base"/>
            <a:r>
              <a:rPr lang="ru-RU" sz="1200" b="1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Особистий</a:t>
            </a:r>
            <a:r>
              <a:rPr lang="ru-RU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плач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marL="171450" indent="-171450" rtl="0" fontAlgn="base">
              <a:buFont typeface="Arial" panose="020B0604020202020204" pitchFamily="34" charset="0"/>
              <a:buChar char="•"/>
            </a:pP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Таких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псалмів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книзі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найбільше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а по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структурі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вони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ж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самі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як і плач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громади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marL="0" indent="0" rtl="0" fontAlgn="base">
              <a:buFont typeface="Arial" panose="020B0604020202020204" pitchFamily="34" charset="0"/>
              <a:buNone/>
            </a:pPr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indent="0" rtl="0" fontAlgn="base">
              <a:buFont typeface="Arial" panose="020B0604020202020204" pitchFamily="34" charset="0"/>
              <a:buNone/>
            </a:pP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Зазвичай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індивідуальний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плач,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був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викликаний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наступними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причинами: </a:t>
            </a:r>
          </a:p>
          <a:p>
            <a:pPr marL="171450" indent="-171450" rtl="0" fontAlgn="base">
              <a:buFont typeface="Arial" panose="020B0604020202020204" pitchFamily="34" charset="0"/>
              <a:buChar char="•"/>
            </a:pP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розкаяння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у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власних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гріхах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(51, 130), </a:t>
            </a:r>
          </a:p>
          <a:p>
            <a:pPr marL="171450" indent="-171450" rtl="0" fontAlgn="base">
              <a:buFont typeface="Arial" panose="020B0604020202020204" pitchFamily="34" charset="0"/>
              <a:buChar char="•"/>
            </a:pP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неправдиве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звинувачення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(Пс.3–5, 7, 13, 17, 25–27, 31:2–9, 42–43, 52, 54–57, 59, 64, 71, 94:16–23, 120, 140–143), </a:t>
            </a:r>
          </a:p>
          <a:p>
            <a:pPr marL="171450" indent="-171450" rtl="0" fontAlgn="base">
              <a:buFont typeface="Arial" panose="020B0604020202020204" pitchFamily="34" charset="0"/>
              <a:buChar char="•"/>
            </a:pP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хвороба (6, 39, 61, 88).</a:t>
            </a:r>
            <a:endParaRPr lang="ru-R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BB0A8-7799-4737-BF05-8FDE5DBEA414}" type="slidenum">
              <a:rPr lang="uk-UA" smtClean="0"/>
              <a:t>14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255540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base"/>
            <a:r>
              <a:rPr lang="ru-RU" sz="1200" b="1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Особиста</a:t>
            </a:r>
            <a:r>
              <a:rPr lang="ru-RU" sz="1200" b="1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1" i="0" u="none" strike="noStrike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вдячність</a:t>
            </a:r>
            <a:r>
              <a:rPr lang="ru-RU" sz="1200" b="1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(Пс.22, 29, 31, 33, 39.1-10, 65, 91, 106, 114–115, 137–138, 145.). </a:t>
            </a:r>
          </a:p>
          <a:p>
            <a:pPr marL="0" indent="0" rtl="0" fontAlgn="base">
              <a:buFont typeface="Arial" panose="020B0604020202020204" pitchFamily="34" charset="0"/>
              <a:buNone/>
            </a:pPr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indent="0" rtl="0" fontAlgn="base">
              <a:buFont typeface="Arial" panose="020B0604020202020204" pitchFamily="34" charset="0"/>
              <a:buNone/>
            </a:pP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своїй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формі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псалми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нагадують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структуру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Псалмів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особистого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плачу, але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навпаки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ru-RU" sz="1200" b="0" i="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приклад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Пс.115): </a:t>
            </a:r>
          </a:p>
          <a:p>
            <a:pPr marL="228600" indent="-228600" rtl="0" fontAlgn="base">
              <a:buFont typeface="+mj-lt"/>
              <a:buAutoNum type="arabicPeriod"/>
            </a:pP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проголошення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радості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</a:p>
          <a:p>
            <a:pPr marL="228600" indent="-228600" rtl="0" fontAlgn="base">
              <a:buFont typeface="+mj-lt"/>
              <a:buAutoNum type="arabicPeriod"/>
            </a:pP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причина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радості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</a:p>
          <a:p>
            <a:pPr marL="228600" indent="-228600" rtl="0" fontAlgn="base">
              <a:buFont typeface="+mj-lt"/>
              <a:buAutoNum type="arabicPeriod"/>
            </a:pP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спогади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скрутних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часів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</a:p>
          <a:p>
            <a:pPr marL="228600" indent="-228600" rtl="0" fontAlgn="base">
              <a:buFont typeface="+mj-lt"/>
              <a:buAutoNum type="arabicPeriod"/>
            </a:pP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розповідь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про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покаяння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і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спасіння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</a:p>
          <a:p>
            <a:pPr marL="228600" indent="-228600" rtl="0" fontAlgn="base">
              <a:buFont typeface="+mj-lt"/>
              <a:buAutoNum type="arabicPeriod"/>
            </a:pP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оновлення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обітниць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</a:p>
          <a:p>
            <a:pPr marL="228600" indent="-228600" rtl="0" fontAlgn="base">
              <a:buFont typeface="+mj-lt"/>
              <a:buAutoNum type="arabicPeriod"/>
            </a:pP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хвала</a:t>
            </a:r>
            <a:endParaRPr lang="ru-R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BB0A8-7799-4737-BF05-8FDE5DBEA414}" type="slidenum">
              <a:rPr lang="uk-UA" smtClean="0"/>
              <a:t>15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4384846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base"/>
            <a:r>
              <a:rPr lang="ru-RU" sz="1200" b="1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Царські</a:t>
            </a:r>
            <a:r>
              <a:rPr lang="ru-RU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1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псалми</a:t>
            </a:r>
            <a:r>
              <a:rPr lang="ru-RU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marL="171450" indent="-171450" rtl="0" fontAlgn="base">
              <a:buFont typeface="Arial" panose="020B0604020202020204" pitchFamily="34" charset="0"/>
              <a:buChar char="•"/>
            </a:pP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назва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часто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використовується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по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відношенню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до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невеликої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кількості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псалмів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що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стосуються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ізраїльського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царя. </a:t>
            </a:r>
          </a:p>
          <a:p>
            <a:pPr marL="171450" indent="-171450" rtl="0" fontAlgn="base">
              <a:buFont typeface="Arial" panose="020B0604020202020204" pitchFamily="34" charset="0"/>
              <a:buChar char="•"/>
            </a:pP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Вони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проливають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світло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на роль царя в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ізраїльському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богослужінні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на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сподівання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та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обов'язки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покладені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заповітом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на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синів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Давида і на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якість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месіанських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сподівань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Іудеї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marL="171450" indent="-171450" rtl="0" fontAlgn="base">
              <a:buFont typeface="Arial" panose="020B0604020202020204" pitchFamily="34" charset="0"/>
              <a:buChar char="•"/>
            </a:pP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Вони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також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показують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що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спроби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віднести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більшість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псалмів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до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періоду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після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полону, коли у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Іудеї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не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було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царя,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суперечать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свідченням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самого тексту. </a:t>
            </a:r>
          </a:p>
          <a:p>
            <a:pPr marL="0" indent="0" rtl="0" fontAlgn="base">
              <a:buFont typeface="Arial" panose="020B0604020202020204" pitchFamily="34" charset="0"/>
              <a:buNone/>
            </a:pPr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indent="0" rtl="0" fontAlgn="base">
              <a:buFont typeface="Arial" panose="020B0604020202020204" pitchFamily="34" charset="0"/>
              <a:buNone/>
            </a:pPr>
            <a:r>
              <a:rPr lang="ru-RU" sz="1200" b="1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Царські</a:t>
            </a:r>
            <a:r>
              <a:rPr lang="ru-RU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1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псалми</a:t>
            </a:r>
            <a:r>
              <a:rPr lang="ru-RU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1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використовували</a:t>
            </a:r>
            <a:r>
              <a:rPr lang="ru-RU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</a:t>
            </a:r>
            <a:r>
              <a:rPr lang="ru-RU" sz="1200" b="1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публічній</a:t>
            </a:r>
            <a:r>
              <a:rPr lang="ru-RU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1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церемонії</a:t>
            </a:r>
            <a:r>
              <a:rPr lang="ru-RU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1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під</a:t>
            </a:r>
            <a:r>
              <a:rPr lang="ru-RU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час: </a:t>
            </a:r>
          </a:p>
          <a:p>
            <a:pPr marL="228600" indent="-228600" rtl="0" fontAlgn="base">
              <a:buFont typeface="+mj-lt"/>
              <a:buAutoNum type="arabicPeriod"/>
            </a:pP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шлюбу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царя (44), </a:t>
            </a:r>
          </a:p>
          <a:p>
            <a:pPr marL="228600" indent="-228600" rtl="0" fontAlgn="base">
              <a:buFont typeface="+mj-lt"/>
              <a:buAutoNum type="arabicPeriod"/>
            </a:pP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коронації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царя (Пс.2 -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протиставлення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справжнього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царя з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язичницькими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 Пс.71 - молитва первосвященника і народу, про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виконання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царем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його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обов'язків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 Пс.100 -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обіцянка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царя, коли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він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стає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на престол; Пс.109 -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обіцянка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Яхве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підтримувати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царя у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військових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кампаніях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), </a:t>
            </a:r>
          </a:p>
          <a:p>
            <a:pPr marL="228600" indent="-228600" rtl="0" fontAlgn="base">
              <a:buFont typeface="+mj-lt"/>
              <a:buAutoNum type="arabicPeriod"/>
            </a:pP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Молитви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перед,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або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після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військового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протистояння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(Пс.17,19,20,143)</a:t>
            </a:r>
            <a:endParaRPr lang="ru-R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BB0A8-7799-4737-BF05-8FDE5DBEA414}" type="slidenum">
              <a:rPr lang="uk-UA" smtClean="0"/>
              <a:t>16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5002353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Ми не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можемо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виділити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окрему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групу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псалмів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які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являються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прямим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пророцтвом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про Христа,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однак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декількох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віршах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особливо у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світлі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Нового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Заповіту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ми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бачимо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алюзію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на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Ісуса</a:t>
            </a:r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BB0A8-7799-4737-BF05-8FDE5DBEA414}" type="slidenum">
              <a:rPr lang="uk-UA" smtClean="0"/>
              <a:t>17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2451012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200" dirty="0" smtClean="0">
                <a:solidFill>
                  <a:schemeClr val="bg1"/>
                </a:solidFill>
              </a:rPr>
              <a:t>Використовували в загальних богослужіннях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dirty="0" smtClean="0"/>
              <a:t>Читали</a:t>
            </a:r>
            <a:r>
              <a:rPr lang="uk-UA" baseline="0" dirty="0" smtClean="0"/>
              <a:t> і співали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baseline="0" dirty="0" smtClean="0"/>
              <a:t>Люди знали більшість </a:t>
            </a:r>
            <a:r>
              <a:rPr lang="uk-UA" baseline="0" dirty="0" err="1" smtClean="0"/>
              <a:t>Пс</a:t>
            </a:r>
            <a:r>
              <a:rPr lang="uk-UA" baseline="0" dirty="0" smtClean="0"/>
              <a:t> напам’ять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baseline="0" dirty="0" smtClean="0"/>
              <a:t>Як ікони в </a:t>
            </a:r>
            <a:r>
              <a:rPr lang="uk-UA" baseline="0" dirty="0" err="1" smtClean="0"/>
              <a:t>Сх</a:t>
            </a:r>
            <a:r>
              <a:rPr lang="uk-UA" baseline="0" dirty="0" smtClean="0"/>
              <a:t> церкві чи вітражі в </a:t>
            </a:r>
            <a:r>
              <a:rPr lang="uk-UA" baseline="0" dirty="0" err="1" smtClean="0"/>
              <a:t>Зх</a:t>
            </a:r>
            <a:r>
              <a:rPr lang="uk-UA" baseline="0" dirty="0" smtClean="0"/>
              <a:t> церкві – джерело віри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baseline="0" dirty="0" smtClean="0"/>
              <a:t>Люди не вміли читати, а книги були дефіцитом і переписувались вручну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uk-UA" baseline="0" dirty="0" smtClean="0"/>
          </a:p>
          <a:p>
            <a:pPr marL="0" indent="0">
              <a:buFont typeface="Arial" panose="020B0604020202020204" pitchFamily="34" charset="0"/>
              <a:buNone/>
            </a:pPr>
            <a:r>
              <a:rPr lang="uk-UA" baseline="0" dirty="0" smtClean="0"/>
              <a:t>Різні богословські теми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uk-UA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uk-UA" baseline="0" dirty="0" smtClean="0"/>
              <a:t>Форми молитов (стосунки Бога і людини):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прославлення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подяка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покаяння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гріхах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прохання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про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допомогу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прохання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про перемогу,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особистий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плач і плач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громади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вираження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прокляття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для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ворогів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і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прохання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про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Божі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суди і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справедливість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 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uk-UA" baseline="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BB0A8-7799-4737-BF05-8FDE5DBEA414}" type="slidenum">
              <a:rPr lang="uk-UA" smtClean="0"/>
              <a:t>21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5707359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Хтось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сказав,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що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книга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Притчі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тицяє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нас носом прямо в правду, яку ми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воліємо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не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помічати</a:t>
            </a:r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Книга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має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дуже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практичний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характер, і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націлена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не так на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знання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істини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але на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життя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згідно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істини</a:t>
            </a:r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Ціль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книги: </a:t>
            </a:r>
            <a:r>
              <a:rPr lang="ru-RU" sz="1200" b="1" i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Пр.1:2</a:t>
            </a:r>
            <a:r>
              <a:rPr lang="ru-RU" sz="1200" b="0" i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1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щоб</a:t>
            </a:r>
            <a:r>
              <a:rPr lang="ru-RU" sz="1200" b="0" i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1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пізнати</a:t>
            </a:r>
            <a:r>
              <a:rPr lang="ru-RU" sz="1200" b="0" i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1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премудрість</a:t>
            </a:r>
            <a:r>
              <a:rPr lang="ru-RU" sz="1200" b="0" i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і </a:t>
            </a:r>
            <a:r>
              <a:rPr lang="ru-RU" sz="1200" b="0" i="1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карність</a:t>
            </a:r>
            <a:r>
              <a:rPr lang="ru-RU" sz="1200" b="0" i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1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щоб</a:t>
            </a:r>
            <a:r>
              <a:rPr lang="ru-RU" sz="1200" b="0" i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1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зрозуміти</a:t>
            </a:r>
            <a:r>
              <a:rPr lang="ru-RU" sz="1200" b="0" i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1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розсудні</a:t>
            </a:r>
            <a:r>
              <a:rPr lang="ru-RU" sz="1200" b="0" i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слова,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ru-RU" sz="1200" b="0" i="1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Дурість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не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відсутність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знань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але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свідоме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ігнорування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принципами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благочестя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і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моралі</a:t>
            </a:r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BB0A8-7799-4737-BF05-8FDE5DBEA414}" type="slidenum">
              <a:rPr lang="uk-UA" smtClean="0"/>
              <a:t>22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6965661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err="1" smtClean="0">
                <a:solidFill>
                  <a:schemeClr val="bg1"/>
                </a:solidFill>
              </a:rPr>
              <a:t>Якщо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вважати</a:t>
            </a:r>
            <a:r>
              <a:rPr lang="ru-RU" dirty="0" smtClean="0">
                <a:solidFill>
                  <a:schemeClr val="bg1"/>
                </a:solidFill>
              </a:rPr>
              <a:t>, </a:t>
            </a:r>
            <a:r>
              <a:rPr lang="ru-RU" dirty="0" err="1" smtClean="0">
                <a:solidFill>
                  <a:schemeClr val="bg1"/>
                </a:solidFill>
              </a:rPr>
              <a:t>що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розділи</a:t>
            </a:r>
            <a:r>
              <a:rPr lang="ru-RU" dirty="0" smtClean="0">
                <a:solidFill>
                  <a:schemeClr val="bg1"/>
                </a:solidFill>
              </a:rPr>
              <a:t> 1-9 написав Соломон (не </a:t>
            </a:r>
            <a:r>
              <a:rPr lang="ru-RU" dirty="0" err="1" smtClean="0">
                <a:solidFill>
                  <a:schemeClr val="bg1"/>
                </a:solidFill>
              </a:rPr>
              <a:t>всі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погоджуються</a:t>
            </a:r>
            <a:r>
              <a:rPr lang="ru-RU" dirty="0" smtClean="0">
                <a:solidFill>
                  <a:schemeClr val="bg1"/>
                </a:solidFill>
              </a:rPr>
              <a:t>),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 smtClean="0">
              <a:solidFill>
                <a:schemeClr val="bg1"/>
              </a:solidFill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err="1" smtClean="0">
                <a:solidFill>
                  <a:schemeClr val="bg1"/>
                </a:solidFill>
              </a:rPr>
              <a:t>тоді</a:t>
            </a:r>
            <a:r>
              <a:rPr lang="ru-RU" dirty="0" smtClean="0">
                <a:solidFill>
                  <a:schemeClr val="bg1"/>
                </a:solidFill>
              </a:rPr>
              <a:t> 84% книги буде </a:t>
            </a:r>
            <a:r>
              <a:rPr lang="ru-RU" dirty="0" err="1" smtClean="0">
                <a:solidFill>
                  <a:schemeClr val="bg1"/>
                </a:solidFill>
              </a:rPr>
              <a:t>належати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його</a:t>
            </a:r>
            <a:r>
              <a:rPr lang="ru-RU" dirty="0" smtClean="0">
                <a:solidFill>
                  <a:schemeClr val="bg1"/>
                </a:solidFill>
              </a:rPr>
              <a:t> авторству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 smtClean="0">
              <a:solidFill>
                <a:schemeClr val="bg1"/>
              </a:solidFill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solidFill>
                  <a:schemeClr val="bg1"/>
                </a:solidFill>
              </a:rPr>
              <a:t>(+250/28%)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dirty="0" smtClean="0">
              <a:solidFill>
                <a:schemeClr val="bg1"/>
              </a:solidFill>
            </a:endParaRPr>
          </a:p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BB0A8-7799-4737-BF05-8FDE5DBEA414}" type="slidenum">
              <a:rPr lang="uk-UA" smtClean="0"/>
              <a:t>25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482765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ru-RU" sz="1200" b="1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Писання</a:t>
            </a:r>
            <a:r>
              <a:rPr lang="ru-RU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endParaRPr lang="ru-RU" b="0" dirty="0" smtClean="0">
              <a:effectLst/>
            </a:endParaRPr>
          </a:p>
          <a:p>
            <a:pPr marL="171450" indent="-171450" rtl="0" fontAlgn="base">
              <a:buFont typeface="Arial" panose="020B0604020202020204" pitchFamily="34" charset="0"/>
              <a:buChar char="•"/>
            </a:pP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Поетичні</a:t>
            </a:r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 rtl="0" fontAlgn="base">
              <a:buFont typeface="Arial" panose="020B0604020202020204" pitchFamily="34" charset="0"/>
              <a:buChar char="•"/>
            </a:pP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сувоїв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Мегілот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сувій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</a:p>
          <a:p>
            <a:pPr marL="171450" indent="-171450" rtl="0" fontAlgn="base">
              <a:buFont typeface="Arial" panose="020B0604020202020204" pitchFamily="34" charset="0"/>
              <a:buChar char="•"/>
            </a:pP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Історичні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період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2го храму,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домінування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Персії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та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Герції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BB0A8-7799-4737-BF05-8FDE5DBEA414}" type="slidenum">
              <a:rPr lang="uk-UA" smtClean="0"/>
              <a:t>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6326635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base"/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Книгу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можна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розглядати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у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трьох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аспектах, </a:t>
            </a:r>
          </a:p>
          <a:p>
            <a:pPr rtl="0" fontAlgn="base"/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1 - книга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загальної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мудрості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 </a:t>
            </a:r>
          </a:p>
          <a:p>
            <a:pPr rtl="0" fontAlgn="base"/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2 -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погляд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на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життя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з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царського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престолу; </a:t>
            </a:r>
          </a:p>
          <a:p>
            <a:pPr rtl="0" fontAlgn="base"/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3 -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поради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які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дають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батьки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своїм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дітям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 </a:t>
            </a:r>
          </a:p>
          <a:p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Якщо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керуватися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заголовками,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які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містяться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книзі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і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які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сигналізують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про переходи з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однієї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частини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до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іншої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то книгу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можна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поділити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на 7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частин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b="1" i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Пр.9:1</a:t>
            </a:r>
            <a:r>
              <a:rPr lang="ru-RU" sz="1200" b="0" i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1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Мудрість</a:t>
            </a:r>
            <a:r>
              <a:rPr lang="ru-RU" sz="1200" b="0" i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1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свій</a:t>
            </a:r>
            <a:r>
              <a:rPr lang="ru-RU" sz="1200" b="0" i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1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дім</a:t>
            </a:r>
            <a:r>
              <a:rPr lang="ru-RU" sz="1200" b="0" i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1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збудувала</a:t>
            </a:r>
            <a:r>
              <a:rPr lang="ru-RU" sz="1200" b="0" i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1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сім</a:t>
            </a:r>
            <a:r>
              <a:rPr lang="ru-RU" sz="1200" b="0" i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1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стовпів</a:t>
            </a:r>
            <a:r>
              <a:rPr lang="ru-RU" sz="1200" b="0" i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1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своїх</a:t>
            </a:r>
            <a:r>
              <a:rPr lang="ru-RU" sz="1200" b="0" i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1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витесала</a:t>
            </a:r>
            <a:r>
              <a:rPr lang="ru-RU" sz="1200" b="0" i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BB0A8-7799-4737-BF05-8FDE5DBEA414}" type="slidenum">
              <a:rPr lang="uk-UA" smtClean="0"/>
              <a:t>26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3296589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мудрість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подає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свій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голос в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публічних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місцях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застерігає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від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невігластва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і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закликає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полюбити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знання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(1:20-33), </a:t>
            </a:r>
          </a:p>
          <a:p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адже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життя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з нею -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довголіття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багатство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та слава (3:16); </a:t>
            </a:r>
          </a:p>
          <a:p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хто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надбав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мудрість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надбав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саме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найдорожче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з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бажаного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“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ніщо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не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зрівняється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з нею” (3:15); </a:t>
            </a:r>
          </a:p>
          <a:p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персоніфікація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досягає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свого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апогею в 8:22-36, де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стверджується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що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мудрість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була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від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початку (Логос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від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початку Ів.1:1)</a:t>
            </a:r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BB0A8-7799-4737-BF05-8FDE5DBEA414}" type="slidenum">
              <a:rPr lang="uk-UA" smtClean="0"/>
              <a:t>27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2404777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опис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такої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привабливої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і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бажаної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блудниці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яка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чатує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на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недосвідчених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тема не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тільки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фізичного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розбещення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тема духовного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занечищення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життя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кероване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спокусами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згідно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власних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пожадливостей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усі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категорії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гріхів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включаючи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ідолопоклонство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</a:p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BB0A8-7799-4737-BF05-8FDE5DBEA414}" type="slidenum">
              <a:rPr lang="uk-UA" smtClean="0"/>
              <a:t>28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2287559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портрет працелюбної, чесної, освіченої жінки, є вдалим завершенням книги </a:t>
            </a:r>
          </a:p>
          <a:p>
            <a:endParaRPr lang="uk-UA" sz="1200" b="0" i="0" u="none" strike="noStrike" kern="1200" noProof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цей фрагмент знаходиться в 31 розділі, який підписаний як “Слова </a:t>
            </a:r>
            <a:r>
              <a:rPr lang="uk-UA" sz="1200" b="0" i="0" u="none" strike="noStrike" kern="1200" noProof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Лемуїла</a:t>
            </a:r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”, однак він відрізняється формою написання від притч </a:t>
            </a:r>
            <a:r>
              <a:rPr lang="uk-UA" sz="1200" b="0" i="0" u="none" strike="noStrike" kern="1200" noProof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Лемуїла</a:t>
            </a:r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 </a:t>
            </a:r>
          </a:p>
          <a:p>
            <a:endParaRPr lang="uk-UA" sz="1200" b="0" i="0" u="none" strike="noStrike" kern="1200" noProof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 акровірш побудований в алфавітному порядку - тобто кожний рядок починається з наступної літери єврейського алфавіту; </a:t>
            </a:r>
          </a:p>
          <a:p>
            <a:endParaRPr lang="uk-UA" sz="1200" b="0" i="0" u="none" strike="noStrike" kern="1200" noProof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Отож,</a:t>
            </a:r>
            <a:r>
              <a:rPr lang="uk-UA" sz="1200" b="0" i="0" u="none" strike="noStrike" kern="1200" baseline="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то</a:t>
            </a:r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й, хто керується премудрістю, долає спокуси і має процвітання</a:t>
            </a:r>
            <a:endParaRPr lang="uk-UA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BB0A8-7799-4737-BF05-8FDE5DBEA414}" type="slidenum">
              <a:rPr lang="uk-UA" smtClean="0"/>
              <a:t>29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32008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Пісенник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2го храму,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не тому, </a:t>
            </a:r>
            <a:r>
              <a:rPr lang="ru-RU" sz="1200" b="0" i="0" u="none" strike="noStrike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що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всі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Пс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були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написані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</a:t>
            </a:r>
            <a:r>
              <a:rPr lang="ru-RU" sz="1200" b="0" i="0" u="none" strike="noStrike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цей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період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а тому </a:t>
            </a:r>
            <a:r>
              <a:rPr lang="ru-RU" sz="1200" b="0" i="0" u="none" strike="noStrike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що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створений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збірник</a:t>
            </a:r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Хтось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назвав книгу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Псалмів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“150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прикладів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розмови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з Богом” -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дуже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вдало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як на мене. 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Адже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книга,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по-правді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є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однією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з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улюблених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книг з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Біблії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для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багатьох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віруючих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людей. 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Після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книги пророка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Ісаї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Псалтир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найбільш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цитована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книга в Новому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Заповіті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BB0A8-7799-4737-BF05-8FDE5DBEA414}" type="slidenum">
              <a:rPr lang="uk-UA" smtClean="0"/>
              <a:t>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789512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Назва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“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Псалтир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”, походить з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назви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якою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книга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позначена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септуагінті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грецькому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перекладі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СЗ): </a:t>
            </a:r>
          </a:p>
          <a:p>
            <a:pPr marL="171450" marR="0" indent="-1714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Psalmoi</a:t>
            </a:r>
            <a:r>
              <a:rPr lang="de-DE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de-DE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Psalterion</a:t>
            </a:r>
            <a:r>
              <a:rPr lang="de-DE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збірка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пісень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marL="171450" marR="0" indent="-1714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Єврейська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назва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книги “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Тегілім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 (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хваління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</a:t>
            </a:r>
          </a:p>
          <a:p>
            <a:pPr marL="171450" marR="0" indent="-1714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BB0A8-7799-4737-BF05-8FDE5DBEA414}" type="slidenum">
              <a:rPr lang="uk-UA" smtClean="0"/>
              <a:t>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517671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самій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книзі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зазначено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як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мінімум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декілька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1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авторів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Мойсей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(Псалом 90), Давид (73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згадки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про авторство в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єврейській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біблії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+ 15 в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септуагінті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), Соломон (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Пслалми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72 і 127), сини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Кореєві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одинадцять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Псалмів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Асаф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і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його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нащадки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(12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Псалмів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Емана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(Псалом 88),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Етана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(89).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BB0A8-7799-4737-BF05-8FDE5DBEA414}" type="slidenum">
              <a:rPr lang="uk-UA" smtClean="0"/>
              <a:t>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849005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Септуагінта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має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151-й Псалом,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який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записано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окремо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від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збірки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150 і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розповідає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про перемогу Давида над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Голіафом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Мабуть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помічали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що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існує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різниця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нумерації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псалмів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українському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та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російському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перекладах. </a:t>
            </a:r>
          </a:p>
          <a:p>
            <a:pPr marL="171450" marR="0" indent="-1714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Справа у тому,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що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різниця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зазначена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і в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масоретських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(еврейских) текстах і в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грецьких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текстах (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септуагінти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 </a:t>
            </a:r>
          </a:p>
          <a:p>
            <a:pPr marL="171450" marR="0" indent="-1714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Отож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септуагінта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об'єднує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9 і 10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Псалми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один, і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розділяє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146 на 2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Псалми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marL="171450" marR="0" indent="-1714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Тому, і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грецька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і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єврейська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збірка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мають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по 150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Псалмів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BB0A8-7799-4737-BF05-8FDE5DBEA414}" type="slidenum">
              <a:rPr lang="uk-UA" smtClean="0"/>
              <a:t>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917342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base"/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Псалми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розділяють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на 5 книг: Пс.1-41: 42–72; 73–89; 90-106; 107–150. </a:t>
            </a:r>
          </a:p>
          <a:p>
            <a:pPr rtl="0" fontAlgn="base"/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BB0A8-7799-4737-BF05-8FDE5DBEA414}" type="slidenum">
              <a:rPr lang="uk-UA" smtClean="0"/>
              <a:t>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499941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 smtClean="0"/>
              <a:t>Маркери,</a:t>
            </a:r>
            <a:r>
              <a:rPr lang="uk-UA" baseline="0" dirty="0" smtClean="0"/>
              <a:t> що сигналізують про закінчення книги: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baseline="0" dirty="0" smtClean="0"/>
              <a:t>Амінь і амінь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baseline="0" dirty="0" smtClean="0"/>
              <a:t>Скінчилися молитви Давида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baseline="0" dirty="0" smtClean="0"/>
              <a:t>Амінь Алілуя</a:t>
            </a:r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BB0A8-7799-4737-BF05-8FDE5DBEA414}" type="slidenum">
              <a:rPr lang="uk-UA" smtClean="0"/>
              <a:t>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397353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base"/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 думку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деяких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дослідників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ЛаСор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), </a:t>
            </a:r>
          </a:p>
          <a:p>
            <a:pPr marL="171450" indent="-171450" rtl="0" fontAlgn="base">
              <a:buFont typeface="Arial" panose="020B0604020202020204" pitchFamily="34" charset="0"/>
              <a:buChar char="•"/>
            </a:pP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частин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Псалтири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відображають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процес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складання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збірки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який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тривав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впродовж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5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століть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marL="171450" indent="-171450" rtl="0" fontAlgn="base">
              <a:buFont typeface="Arial" panose="020B0604020202020204" pitchFamily="34" charset="0"/>
              <a:buChar char="•"/>
            </a:pP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Також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5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частин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книги,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ймовірно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відображають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структуру П'ятикнижжя. </a:t>
            </a:r>
          </a:p>
          <a:p>
            <a:pPr marL="171450" indent="-171450" rtl="0" fontAlgn="base">
              <a:buFont typeface="Arial" panose="020B0604020202020204" pitchFamily="34" charset="0"/>
              <a:buChar char="•"/>
            </a:pP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Кожна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частина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закінчується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прославленням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41:14; 72:18-19; 89:53; 106:48; 150:6.</a:t>
            </a:r>
          </a:p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BB0A8-7799-4737-BF05-8FDE5DBEA414}" type="slidenum">
              <a:rPr lang="uk-UA" smtClean="0"/>
              <a:t>10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398313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1B874-0667-440B-A6EA-FB07E980FD0E}" type="datetimeFigureOut">
              <a:rPr lang="uk-UA" smtClean="0"/>
              <a:t>21.11.2020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0F4C0-7DDF-41F1-8092-7E8F913BF81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870869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1B874-0667-440B-A6EA-FB07E980FD0E}" type="datetimeFigureOut">
              <a:rPr lang="uk-UA" smtClean="0"/>
              <a:t>21.11.2020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0F4C0-7DDF-41F1-8092-7E8F913BF81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932285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1B874-0667-440B-A6EA-FB07E980FD0E}" type="datetimeFigureOut">
              <a:rPr lang="uk-UA" smtClean="0"/>
              <a:t>21.11.2020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0F4C0-7DDF-41F1-8092-7E8F913BF81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4277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1B874-0667-440B-A6EA-FB07E980FD0E}" type="datetimeFigureOut">
              <a:rPr lang="uk-UA" smtClean="0"/>
              <a:t>21.11.2020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0F4C0-7DDF-41F1-8092-7E8F913BF81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722371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1B874-0667-440B-A6EA-FB07E980FD0E}" type="datetimeFigureOut">
              <a:rPr lang="uk-UA" smtClean="0"/>
              <a:t>21.11.2020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0F4C0-7DDF-41F1-8092-7E8F913BF81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017960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1B874-0667-440B-A6EA-FB07E980FD0E}" type="datetimeFigureOut">
              <a:rPr lang="uk-UA" smtClean="0"/>
              <a:t>21.11.2020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0F4C0-7DDF-41F1-8092-7E8F913BF81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376188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1B874-0667-440B-A6EA-FB07E980FD0E}" type="datetimeFigureOut">
              <a:rPr lang="uk-UA" smtClean="0"/>
              <a:t>21.11.2020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0F4C0-7DDF-41F1-8092-7E8F913BF81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204931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1B874-0667-440B-A6EA-FB07E980FD0E}" type="datetimeFigureOut">
              <a:rPr lang="uk-UA" smtClean="0"/>
              <a:t>21.11.2020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0F4C0-7DDF-41F1-8092-7E8F913BF81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208823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1B874-0667-440B-A6EA-FB07E980FD0E}" type="datetimeFigureOut">
              <a:rPr lang="uk-UA" smtClean="0"/>
              <a:t>21.11.2020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0F4C0-7DDF-41F1-8092-7E8F913BF81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834262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1B874-0667-440B-A6EA-FB07E980FD0E}" type="datetimeFigureOut">
              <a:rPr lang="uk-UA" smtClean="0"/>
              <a:t>21.11.2020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0F4C0-7DDF-41F1-8092-7E8F913BF81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282220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1B874-0667-440B-A6EA-FB07E980FD0E}" type="datetimeFigureOut">
              <a:rPr lang="uk-UA" smtClean="0"/>
              <a:t>21.11.2020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0F4C0-7DDF-41F1-8092-7E8F913BF81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22336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21B874-0667-440B-A6EA-FB07E980FD0E}" type="datetimeFigureOut">
              <a:rPr lang="uk-UA" smtClean="0"/>
              <a:t>21.11.2020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30F4C0-7DDF-41F1-8092-7E8F913BF81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756031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dirty="0" smtClean="0">
                <a:solidFill>
                  <a:schemeClr val="bg1"/>
                </a:solidFill>
              </a:rPr>
              <a:t/>
            </a:r>
            <a:br>
              <a:rPr lang="uk-UA" dirty="0" smtClean="0">
                <a:solidFill>
                  <a:schemeClr val="bg1"/>
                </a:solidFill>
              </a:rPr>
            </a:br>
            <a:r>
              <a:rPr lang="uk-UA" sz="8000" dirty="0" smtClean="0">
                <a:solidFill>
                  <a:srgbClr val="FFFF00"/>
                </a:solidFill>
              </a:rPr>
              <a:t>ПИСАННЯ</a:t>
            </a:r>
            <a:br>
              <a:rPr lang="uk-UA" sz="8000" dirty="0" smtClean="0">
                <a:solidFill>
                  <a:srgbClr val="FFFF00"/>
                </a:solidFill>
              </a:rPr>
            </a:br>
            <a:r>
              <a:rPr lang="uk-UA" dirty="0" smtClean="0">
                <a:solidFill>
                  <a:schemeClr val="bg1"/>
                </a:solidFill>
              </a:rPr>
              <a:t>ПСАЛМИ І ПРИТЧІ</a:t>
            </a:r>
            <a:endParaRPr lang="uk-UA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body" idx="1"/>
          </p:nvPr>
        </p:nvSpPr>
        <p:spPr/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/>
          <a:lstStyle/>
          <a:p>
            <a:r>
              <a:rPr lang="uk-UA" smtClean="0">
                <a:solidFill>
                  <a:schemeClr val="bg1"/>
                </a:solidFill>
              </a:rPr>
              <a:t>Лекція 19</a:t>
            </a:r>
            <a:endParaRPr lang="uk-UA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9070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uk-UA" sz="4000" dirty="0" smtClean="0">
                <a:solidFill>
                  <a:schemeClr val="bg1"/>
                </a:solidFill>
              </a:rPr>
              <a:t>Написання впродовж 5 століть</a:t>
            </a:r>
          </a:p>
          <a:p>
            <a:pPr>
              <a:lnSpc>
                <a:spcPct val="150000"/>
              </a:lnSpc>
            </a:pPr>
            <a:r>
              <a:rPr lang="uk-UA" sz="4000" dirty="0" smtClean="0">
                <a:solidFill>
                  <a:schemeClr val="bg1"/>
                </a:solidFill>
              </a:rPr>
              <a:t>Відображають структуру Тори</a:t>
            </a:r>
          </a:p>
        </p:txBody>
      </p:sp>
    </p:spTree>
    <p:extLst>
      <p:ext uri="{BB962C8B-B14F-4D97-AF65-F5344CB8AC3E}">
        <p14:creationId xmlns:p14="http://schemas.microsoft.com/office/powerpoint/2010/main" val="4008570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rgbClr val="FFFF00"/>
                </a:solidFill>
              </a:rPr>
              <a:t>Розподіл по жанру</a:t>
            </a:r>
            <a:endParaRPr lang="uk-UA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825624"/>
            <a:ext cx="7886700" cy="5032375"/>
          </a:xfrm>
        </p:spPr>
        <p:txBody>
          <a:bodyPr>
            <a:noAutofit/>
          </a:bodyPr>
          <a:lstStyle/>
          <a:p>
            <a:r>
              <a:rPr lang="ru-RU" sz="3600" dirty="0">
                <a:solidFill>
                  <a:srgbClr val="FFFF00"/>
                </a:solidFill>
              </a:rPr>
              <a:t>5 </a:t>
            </a:r>
            <a:r>
              <a:rPr lang="ru-RU" sz="3600" dirty="0" err="1">
                <a:solidFill>
                  <a:srgbClr val="FFFF00"/>
                </a:solidFill>
              </a:rPr>
              <a:t>основних</a:t>
            </a:r>
            <a:r>
              <a:rPr lang="ru-RU" sz="3600" dirty="0">
                <a:solidFill>
                  <a:srgbClr val="FFFF00"/>
                </a:solidFill>
              </a:rPr>
              <a:t> </a:t>
            </a:r>
            <a:r>
              <a:rPr lang="ru-RU" sz="3600" dirty="0" err="1">
                <a:solidFill>
                  <a:srgbClr val="FFFF00"/>
                </a:solidFill>
              </a:rPr>
              <a:t>груп</a:t>
            </a:r>
            <a:r>
              <a:rPr lang="ru-RU" sz="3600" dirty="0">
                <a:solidFill>
                  <a:schemeClr val="bg1"/>
                </a:solidFill>
              </a:rPr>
              <a:t>: </a:t>
            </a:r>
            <a:r>
              <a:rPr lang="ru-RU" sz="3600" dirty="0" err="1">
                <a:solidFill>
                  <a:schemeClr val="bg1"/>
                </a:solidFill>
              </a:rPr>
              <a:t>Гімни</a:t>
            </a:r>
            <a:r>
              <a:rPr lang="ru-RU" sz="3600" dirty="0">
                <a:solidFill>
                  <a:schemeClr val="bg1"/>
                </a:solidFill>
              </a:rPr>
              <a:t>, Плач </a:t>
            </a:r>
            <a:r>
              <a:rPr lang="ru-RU" sz="3600" dirty="0" err="1">
                <a:solidFill>
                  <a:schemeClr val="bg1"/>
                </a:solidFill>
              </a:rPr>
              <a:t>громади</a:t>
            </a:r>
            <a:r>
              <a:rPr lang="ru-RU" sz="3600" dirty="0">
                <a:solidFill>
                  <a:schemeClr val="bg1"/>
                </a:solidFill>
              </a:rPr>
              <a:t>, </a:t>
            </a:r>
            <a:r>
              <a:rPr lang="ru-RU" sz="3600" dirty="0" err="1">
                <a:solidFill>
                  <a:schemeClr val="bg1"/>
                </a:solidFill>
              </a:rPr>
              <a:t>Царські</a:t>
            </a:r>
            <a:r>
              <a:rPr lang="ru-RU" sz="3600" dirty="0">
                <a:solidFill>
                  <a:schemeClr val="bg1"/>
                </a:solidFill>
              </a:rPr>
              <a:t> </a:t>
            </a:r>
            <a:r>
              <a:rPr lang="ru-RU" sz="3600" dirty="0" err="1">
                <a:solidFill>
                  <a:schemeClr val="bg1"/>
                </a:solidFill>
              </a:rPr>
              <a:t>псалми</a:t>
            </a:r>
            <a:r>
              <a:rPr lang="ru-RU" sz="3600" dirty="0">
                <a:solidFill>
                  <a:schemeClr val="bg1"/>
                </a:solidFill>
              </a:rPr>
              <a:t>, </a:t>
            </a:r>
            <a:r>
              <a:rPr lang="ru-RU" sz="3600" dirty="0" err="1">
                <a:solidFill>
                  <a:schemeClr val="bg1"/>
                </a:solidFill>
              </a:rPr>
              <a:t>Особистий</a:t>
            </a:r>
            <a:r>
              <a:rPr lang="ru-RU" sz="3600" dirty="0">
                <a:solidFill>
                  <a:schemeClr val="bg1"/>
                </a:solidFill>
              </a:rPr>
              <a:t> плач, </a:t>
            </a:r>
            <a:r>
              <a:rPr lang="ru-RU" sz="3600" dirty="0" err="1" smtClean="0">
                <a:solidFill>
                  <a:schemeClr val="bg1"/>
                </a:solidFill>
              </a:rPr>
              <a:t>Особиста</a:t>
            </a:r>
            <a:r>
              <a:rPr lang="ru-RU" sz="3600" dirty="0" smtClean="0">
                <a:solidFill>
                  <a:schemeClr val="bg1"/>
                </a:solidFill>
              </a:rPr>
              <a:t> </a:t>
            </a:r>
            <a:r>
              <a:rPr lang="ru-RU" sz="3600" dirty="0" err="1" smtClean="0">
                <a:solidFill>
                  <a:schemeClr val="bg1"/>
                </a:solidFill>
              </a:rPr>
              <a:t>подяка</a:t>
            </a:r>
            <a:r>
              <a:rPr lang="ru-RU" sz="3600" dirty="0" smtClean="0">
                <a:solidFill>
                  <a:schemeClr val="bg1"/>
                </a:solidFill>
              </a:rPr>
              <a:t> </a:t>
            </a:r>
          </a:p>
          <a:p>
            <a:endParaRPr lang="ru-RU" sz="3600" dirty="0">
              <a:solidFill>
                <a:schemeClr val="bg1"/>
              </a:solidFill>
            </a:endParaRPr>
          </a:p>
          <a:p>
            <a:r>
              <a:rPr lang="ru-RU" sz="3600" dirty="0">
                <a:solidFill>
                  <a:srgbClr val="FFFF00"/>
                </a:solidFill>
              </a:rPr>
              <a:t>5 </a:t>
            </a:r>
            <a:r>
              <a:rPr lang="ru-RU" sz="3600" dirty="0" err="1">
                <a:solidFill>
                  <a:srgbClr val="FFFF00"/>
                </a:solidFill>
              </a:rPr>
              <a:t>додаткових</a:t>
            </a:r>
            <a:r>
              <a:rPr lang="ru-RU" sz="3600" dirty="0">
                <a:solidFill>
                  <a:srgbClr val="FFFF00"/>
                </a:solidFill>
              </a:rPr>
              <a:t> </a:t>
            </a:r>
            <a:r>
              <a:rPr lang="ru-RU" sz="3600" dirty="0" err="1">
                <a:solidFill>
                  <a:srgbClr val="FFFF00"/>
                </a:solidFill>
              </a:rPr>
              <a:t>груп</a:t>
            </a:r>
            <a:r>
              <a:rPr lang="ru-RU" sz="3600" dirty="0">
                <a:solidFill>
                  <a:schemeClr val="bg1"/>
                </a:solidFill>
              </a:rPr>
              <a:t>: </a:t>
            </a:r>
            <a:r>
              <a:rPr lang="ru-RU" sz="3600" dirty="0" err="1">
                <a:solidFill>
                  <a:schemeClr val="bg1"/>
                </a:solidFill>
              </a:rPr>
              <a:t>благословення-прокляття</a:t>
            </a:r>
            <a:r>
              <a:rPr lang="ru-RU" sz="3600" dirty="0">
                <a:solidFill>
                  <a:schemeClr val="bg1"/>
                </a:solidFill>
              </a:rPr>
              <a:t>, </a:t>
            </a:r>
            <a:r>
              <a:rPr lang="ru-RU" sz="3600" dirty="0" err="1">
                <a:solidFill>
                  <a:schemeClr val="bg1"/>
                </a:solidFill>
              </a:rPr>
              <a:t>пісні</a:t>
            </a:r>
            <a:r>
              <a:rPr lang="ru-RU" sz="3600" dirty="0">
                <a:solidFill>
                  <a:schemeClr val="bg1"/>
                </a:solidFill>
              </a:rPr>
              <a:t> </a:t>
            </a:r>
            <a:r>
              <a:rPr lang="ru-RU" sz="3600" dirty="0" err="1">
                <a:solidFill>
                  <a:schemeClr val="bg1"/>
                </a:solidFill>
              </a:rPr>
              <a:t>паломників</a:t>
            </a:r>
            <a:r>
              <a:rPr lang="ru-RU" sz="3600" dirty="0">
                <a:solidFill>
                  <a:schemeClr val="bg1"/>
                </a:solidFill>
              </a:rPr>
              <a:t>, </a:t>
            </a:r>
            <a:r>
              <a:rPr lang="ru-RU" sz="3600" dirty="0" err="1">
                <a:solidFill>
                  <a:schemeClr val="bg1"/>
                </a:solidFill>
              </a:rPr>
              <a:t>національні</a:t>
            </a:r>
            <a:r>
              <a:rPr lang="ru-RU" sz="3600" dirty="0">
                <a:solidFill>
                  <a:schemeClr val="bg1"/>
                </a:solidFill>
              </a:rPr>
              <a:t> </a:t>
            </a:r>
            <a:r>
              <a:rPr lang="ru-RU" sz="3600" dirty="0" err="1">
                <a:solidFill>
                  <a:schemeClr val="bg1"/>
                </a:solidFill>
              </a:rPr>
              <a:t>пісні</a:t>
            </a:r>
            <a:r>
              <a:rPr lang="ru-RU" sz="3600" dirty="0">
                <a:solidFill>
                  <a:schemeClr val="bg1"/>
                </a:solidFill>
              </a:rPr>
              <a:t> </a:t>
            </a:r>
            <a:r>
              <a:rPr lang="ru-RU" sz="3600" dirty="0" err="1">
                <a:solidFill>
                  <a:schemeClr val="bg1"/>
                </a:solidFill>
              </a:rPr>
              <a:t>подяки</a:t>
            </a:r>
            <a:r>
              <a:rPr lang="ru-RU" sz="3600" dirty="0">
                <a:solidFill>
                  <a:schemeClr val="bg1"/>
                </a:solidFill>
              </a:rPr>
              <a:t>, </a:t>
            </a:r>
            <a:r>
              <a:rPr lang="ru-RU" sz="3600" dirty="0" err="1">
                <a:solidFill>
                  <a:schemeClr val="bg1"/>
                </a:solidFill>
              </a:rPr>
              <a:t>історичні</a:t>
            </a:r>
            <a:r>
              <a:rPr lang="ru-RU" sz="3600" dirty="0">
                <a:solidFill>
                  <a:schemeClr val="bg1"/>
                </a:solidFill>
              </a:rPr>
              <a:t> </a:t>
            </a:r>
            <a:r>
              <a:rPr lang="ru-RU" sz="3600" dirty="0" err="1">
                <a:solidFill>
                  <a:schemeClr val="bg1"/>
                </a:solidFill>
              </a:rPr>
              <a:t>псалми</a:t>
            </a:r>
            <a:r>
              <a:rPr lang="ru-RU" sz="3600" dirty="0">
                <a:solidFill>
                  <a:schemeClr val="bg1"/>
                </a:solidFill>
              </a:rPr>
              <a:t>, </a:t>
            </a:r>
            <a:r>
              <a:rPr lang="ru-RU" sz="3600" dirty="0" err="1">
                <a:solidFill>
                  <a:schemeClr val="bg1"/>
                </a:solidFill>
              </a:rPr>
              <a:t>псалми</a:t>
            </a:r>
            <a:r>
              <a:rPr lang="ru-RU" sz="3600" dirty="0">
                <a:solidFill>
                  <a:schemeClr val="bg1"/>
                </a:solidFill>
              </a:rPr>
              <a:t> про Закон, </a:t>
            </a:r>
            <a:r>
              <a:rPr lang="ru-RU" sz="3600" dirty="0" err="1">
                <a:solidFill>
                  <a:schemeClr val="bg1"/>
                </a:solidFill>
              </a:rPr>
              <a:t>пророчі</a:t>
            </a:r>
            <a:r>
              <a:rPr lang="ru-RU" sz="3600" dirty="0">
                <a:solidFill>
                  <a:schemeClr val="bg1"/>
                </a:solidFill>
              </a:rPr>
              <a:t> </a:t>
            </a:r>
            <a:r>
              <a:rPr lang="ru-RU" sz="3600" dirty="0" err="1">
                <a:solidFill>
                  <a:schemeClr val="bg1"/>
                </a:solidFill>
              </a:rPr>
              <a:t>псалми</a:t>
            </a:r>
            <a:r>
              <a:rPr lang="ru-RU" sz="3600" dirty="0">
                <a:solidFill>
                  <a:schemeClr val="bg1"/>
                </a:solidFill>
              </a:rPr>
              <a:t>, а </a:t>
            </a:r>
            <a:r>
              <a:rPr lang="ru-RU" sz="3600" dirty="0" err="1">
                <a:solidFill>
                  <a:schemeClr val="bg1"/>
                </a:solidFill>
              </a:rPr>
              <a:t>також</a:t>
            </a:r>
            <a:r>
              <a:rPr lang="ru-RU" sz="3600" dirty="0">
                <a:solidFill>
                  <a:schemeClr val="bg1"/>
                </a:solidFill>
              </a:rPr>
              <a:t> </a:t>
            </a:r>
            <a:r>
              <a:rPr lang="ru-RU" sz="3600" dirty="0" err="1">
                <a:solidFill>
                  <a:schemeClr val="bg1"/>
                </a:solidFill>
              </a:rPr>
              <a:t>псалми</a:t>
            </a:r>
            <a:r>
              <a:rPr lang="ru-RU" sz="3600" dirty="0">
                <a:solidFill>
                  <a:schemeClr val="bg1"/>
                </a:solidFill>
              </a:rPr>
              <a:t> </a:t>
            </a:r>
            <a:r>
              <a:rPr lang="ru-RU" sz="3600" dirty="0" err="1">
                <a:solidFill>
                  <a:schemeClr val="bg1"/>
                </a:solidFill>
              </a:rPr>
              <a:t>мудрості</a:t>
            </a:r>
            <a:endParaRPr lang="ru-RU" sz="3600" dirty="0">
              <a:solidFill>
                <a:schemeClr val="bg1"/>
              </a:solidFill>
            </a:endParaRPr>
          </a:p>
          <a:p>
            <a:endParaRPr lang="uk-UA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7095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uk-UA" dirty="0" smtClean="0">
                <a:solidFill>
                  <a:srgbClr val="FFFF00"/>
                </a:solidFill>
              </a:rPr>
              <a:t>Гімни</a:t>
            </a:r>
            <a:endParaRPr lang="uk-UA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bg1"/>
                </a:solidFill>
              </a:rPr>
              <a:t>№</a:t>
            </a:r>
            <a:r>
              <a:rPr lang="ru-RU" sz="3200" dirty="0">
                <a:solidFill>
                  <a:schemeClr val="bg1"/>
                </a:solidFill>
              </a:rPr>
              <a:t>9</a:t>
            </a:r>
            <a:r>
              <a:rPr lang="ru-RU" sz="3200" dirty="0" smtClean="0">
                <a:solidFill>
                  <a:schemeClr val="bg1"/>
                </a:solidFill>
              </a:rPr>
              <a:t>, 20, 33, 104-105, 113-114, 117, 135-136, 145-150 </a:t>
            </a:r>
          </a:p>
          <a:p>
            <a:endParaRPr lang="ru-RU" sz="32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ru-RU" sz="3200" u="sng" dirty="0" smtClean="0">
                <a:solidFill>
                  <a:schemeClr val="bg1"/>
                </a:solidFill>
              </a:rPr>
              <a:t>Структура: </a:t>
            </a:r>
          </a:p>
          <a:p>
            <a:r>
              <a:rPr lang="ru-RU" sz="3200" dirty="0" err="1" smtClean="0">
                <a:solidFill>
                  <a:schemeClr val="bg1"/>
                </a:solidFill>
              </a:rPr>
              <a:t>Заклик</a:t>
            </a:r>
            <a:r>
              <a:rPr lang="ru-RU" sz="3200" dirty="0" smtClean="0">
                <a:solidFill>
                  <a:schemeClr val="bg1"/>
                </a:solidFill>
              </a:rPr>
              <a:t> до </a:t>
            </a:r>
            <a:r>
              <a:rPr lang="ru-RU" sz="3200" dirty="0" err="1" smtClean="0">
                <a:solidFill>
                  <a:schemeClr val="bg1"/>
                </a:solidFill>
              </a:rPr>
              <a:t>поклоніння</a:t>
            </a:r>
            <a:endParaRPr lang="ru-RU" sz="3200" dirty="0" smtClean="0">
              <a:solidFill>
                <a:schemeClr val="bg1"/>
              </a:solidFill>
            </a:endParaRPr>
          </a:p>
          <a:p>
            <a:r>
              <a:rPr lang="ru-RU" sz="3200" dirty="0" err="1" smtClean="0">
                <a:solidFill>
                  <a:schemeClr val="bg1"/>
                </a:solidFill>
              </a:rPr>
              <a:t>Опис</a:t>
            </a:r>
            <a:r>
              <a:rPr lang="ru-RU" sz="3200" dirty="0" smtClean="0">
                <a:solidFill>
                  <a:schemeClr val="bg1"/>
                </a:solidFill>
              </a:rPr>
              <a:t> </a:t>
            </a:r>
            <a:r>
              <a:rPr lang="ru-RU" sz="3200" dirty="0" err="1" smtClean="0">
                <a:solidFill>
                  <a:schemeClr val="bg1"/>
                </a:solidFill>
              </a:rPr>
              <a:t>Божих</a:t>
            </a:r>
            <a:r>
              <a:rPr lang="ru-RU" sz="3200" dirty="0" smtClean="0">
                <a:solidFill>
                  <a:schemeClr val="bg1"/>
                </a:solidFill>
              </a:rPr>
              <a:t> справ, як причина </a:t>
            </a:r>
            <a:r>
              <a:rPr lang="ru-RU" sz="3200" dirty="0" err="1" smtClean="0">
                <a:solidFill>
                  <a:schemeClr val="bg1"/>
                </a:solidFill>
              </a:rPr>
              <a:t>поклоніння</a:t>
            </a:r>
            <a:r>
              <a:rPr lang="ru-RU" sz="3200" dirty="0" smtClean="0">
                <a:solidFill>
                  <a:schemeClr val="bg1"/>
                </a:solidFill>
              </a:rPr>
              <a:t> </a:t>
            </a:r>
          </a:p>
          <a:p>
            <a:r>
              <a:rPr lang="ru-RU" sz="3200" dirty="0" err="1" smtClean="0">
                <a:solidFill>
                  <a:schemeClr val="bg1"/>
                </a:solidFill>
              </a:rPr>
              <a:t>Завершення</a:t>
            </a:r>
            <a:r>
              <a:rPr lang="ru-RU" sz="3200" dirty="0" smtClean="0">
                <a:solidFill>
                  <a:schemeClr val="bg1"/>
                </a:solidFill>
              </a:rPr>
              <a:t> </a:t>
            </a:r>
            <a:r>
              <a:rPr lang="ru-RU" sz="3200" dirty="0" err="1" smtClean="0">
                <a:solidFill>
                  <a:schemeClr val="bg1"/>
                </a:solidFill>
              </a:rPr>
              <a:t>із</a:t>
            </a:r>
            <a:r>
              <a:rPr lang="ru-RU" sz="3200" dirty="0" smtClean="0">
                <a:solidFill>
                  <a:schemeClr val="bg1"/>
                </a:solidFill>
              </a:rPr>
              <a:t> </a:t>
            </a:r>
            <a:r>
              <a:rPr lang="ru-RU" sz="3200" dirty="0" err="1" smtClean="0">
                <a:solidFill>
                  <a:schemeClr val="bg1"/>
                </a:solidFill>
              </a:rPr>
              <a:t>закликом</a:t>
            </a:r>
            <a:r>
              <a:rPr lang="ru-RU" sz="3200" dirty="0" smtClean="0">
                <a:solidFill>
                  <a:schemeClr val="bg1"/>
                </a:solidFill>
              </a:rPr>
              <a:t> </a:t>
            </a:r>
            <a:r>
              <a:rPr lang="ru-RU" sz="3200" dirty="0" err="1" smtClean="0">
                <a:solidFill>
                  <a:schemeClr val="bg1"/>
                </a:solidFill>
              </a:rPr>
              <a:t>поклонятися</a:t>
            </a:r>
            <a:endParaRPr lang="ru-RU" sz="3200" dirty="0">
              <a:solidFill>
                <a:schemeClr val="bg1"/>
              </a:solidFill>
            </a:endParaRPr>
          </a:p>
          <a:p>
            <a:endParaRPr lang="uk-UA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4530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b="1" dirty="0">
                <a:solidFill>
                  <a:srgbClr val="FFFF00"/>
                </a:solidFill>
              </a:rPr>
              <a:t>Плач </a:t>
            </a:r>
            <a:r>
              <a:rPr lang="ru-RU" b="1" dirty="0" err="1">
                <a:solidFill>
                  <a:srgbClr val="FFFF00"/>
                </a:solidFill>
              </a:rPr>
              <a:t>громади</a:t>
            </a:r>
            <a:r>
              <a:rPr lang="ru-RU" b="1" dirty="0">
                <a:solidFill>
                  <a:srgbClr val="FFFF00"/>
                </a:solidFill>
              </a:rPr>
              <a:t> </a:t>
            </a:r>
            <a:endParaRPr lang="uk-UA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825624"/>
            <a:ext cx="7886700" cy="5032375"/>
          </a:xfrm>
        </p:spPr>
        <p:txBody>
          <a:bodyPr>
            <a:normAutofit/>
          </a:bodyPr>
          <a:lstStyle/>
          <a:p>
            <a:r>
              <a:rPr lang="uk-UA" sz="3200" dirty="0" smtClean="0">
                <a:solidFill>
                  <a:schemeClr val="bg1"/>
                </a:solidFill>
              </a:rPr>
              <a:t>№9, 20, 33, 104-105, 113-114, 117, 135-136, 145-150 </a:t>
            </a:r>
          </a:p>
          <a:p>
            <a:endParaRPr lang="uk-UA" sz="32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uk-UA" sz="3200" u="sng" dirty="0" smtClean="0">
                <a:solidFill>
                  <a:schemeClr val="bg1"/>
                </a:solidFill>
              </a:rPr>
              <a:t>Структура: </a:t>
            </a:r>
          </a:p>
          <a:p>
            <a:r>
              <a:rPr lang="uk-UA" sz="3200" dirty="0" smtClean="0">
                <a:solidFill>
                  <a:schemeClr val="bg1"/>
                </a:solidFill>
              </a:rPr>
              <a:t>Звернення про допомогу</a:t>
            </a:r>
          </a:p>
          <a:p>
            <a:r>
              <a:rPr lang="uk-UA" sz="3200" dirty="0" smtClean="0">
                <a:solidFill>
                  <a:schemeClr val="bg1"/>
                </a:solidFill>
              </a:rPr>
              <a:t>Опис страждань народу</a:t>
            </a:r>
          </a:p>
          <a:p>
            <a:r>
              <a:rPr lang="uk-UA" sz="3200" dirty="0" smtClean="0">
                <a:solidFill>
                  <a:schemeClr val="bg1"/>
                </a:solidFill>
              </a:rPr>
              <a:t>Сповідання віри і попередній досвід</a:t>
            </a:r>
          </a:p>
          <a:p>
            <a:r>
              <a:rPr lang="uk-UA" sz="3200" dirty="0" smtClean="0">
                <a:solidFill>
                  <a:schemeClr val="bg1"/>
                </a:solidFill>
              </a:rPr>
              <a:t>Апеляція до обітниць і Божої доброти</a:t>
            </a:r>
          </a:p>
          <a:p>
            <a:r>
              <a:rPr lang="uk-UA" sz="3200" dirty="0" smtClean="0">
                <a:solidFill>
                  <a:schemeClr val="bg1"/>
                </a:solidFill>
              </a:rPr>
              <a:t>Хвала і обітниці святкувати спасіння</a:t>
            </a:r>
          </a:p>
          <a:p>
            <a:endParaRPr lang="uk-UA" sz="3200" dirty="0" smtClean="0">
              <a:solidFill>
                <a:schemeClr val="bg1"/>
              </a:solidFill>
            </a:endParaRPr>
          </a:p>
          <a:p>
            <a:endParaRPr lang="uk-UA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3798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b="1" dirty="0" err="1">
                <a:solidFill>
                  <a:srgbClr val="FFFF00"/>
                </a:solidFill>
              </a:rPr>
              <a:t>Особистий</a:t>
            </a:r>
            <a:r>
              <a:rPr lang="ru-RU" b="1" dirty="0">
                <a:solidFill>
                  <a:srgbClr val="FFFF00"/>
                </a:solidFill>
              </a:rPr>
              <a:t> плач</a:t>
            </a:r>
            <a:endParaRPr lang="uk-UA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dirty="0" err="1">
                <a:solidFill>
                  <a:schemeClr val="bg1"/>
                </a:solidFill>
              </a:rPr>
              <a:t>розкаяння</a:t>
            </a:r>
            <a:r>
              <a:rPr lang="ru-RU" sz="3600" dirty="0">
                <a:solidFill>
                  <a:schemeClr val="bg1"/>
                </a:solidFill>
              </a:rPr>
              <a:t> у </a:t>
            </a:r>
            <a:r>
              <a:rPr lang="ru-RU" sz="3600" dirty="0" err="1">
                <a:solidFill>
                  <a:schemeClr val="bg1"/>
                </a:solidFill>
              </a:rPr>
              <a:t>власних</a:t>
            </a:r>
            <a:r>
              <a:rPr lang="ru-RU" sz="3600" dirty="0">
                <a:solidFill>
                  <a:schemeClr val="bg1"/>
                </a:solidFill>
              </a:rPr>
              <a:t> </a:t>
            </a:r>
            <a:r>
              <a:rPr lang="ru-RU" sz="3600" dirty="0" err="1">
                <a:solidFill>
                  <a:schemeClr val="bg1"/>
                </a:solidFill>
              </a:rPr>
              <a:t>гріхах</a:t>
            </a:r>
            <a:r>
              <a:rPr lang="ru-RU" sz="3600" dirty="0">
                <a:solidFill>
                  <a:schemeClr val="bg1"/>
                </a:solidFill>
              </a:rPr>
              <a:t> </a:t>
            </a:r>
            <a:r>
              <a:rPr lang="ru-RU" sz="3600" dirty="0" smtClean="0">
                <a:solidFill>
                  <a:schemeClr val="bg1"/>
                </a:solidFill>
              </a:rPr>
              <a:t>(51, 130)</a:t>
            </a:r>
          </a:p>
          <a:p>
            <a:pPr marL="0" indent="0">
              <a:buNone/>
            </a:pPr>
            <a:r>
              <a:rPr lang="ru-RU" sz="3600" dirty="0" smtClean="0">
                <a:solidFill>
                  <a:schemeClr val="bg1"/>
                </a:solidFill>
              </a:rPr>
              <a:t> </a:t>
            </a:r>
          </a:p>
          <a:p>
            <a:r>
              <a:rPr lang="ru-RU" sz="3600" dirty="0" err="1" smtClean="0">
                <a:solidFill>
                  <a:schemeClr val="bg1"/>
                </a:solidFill>
              </a:rPr>
              <a:t>неправдиве</a:t>
            </a:r>
            <a:r>
              <a:rPr lang="ru-RU" sz="3600" dirty="0" smtClean="0">
                <a:solidFill>
                  <a:schemeClr val="bg1"/>
                </a:solidFill>
              </a:rPr>
              <a:t> </a:t>
            </a:r>
            <a:r>
              <a:rPr lang="ru-RU" sz="3600" dirty="0" err="1">
                <a:solidFill>
                  <a:schemeClr val="bg1"/>
                </a:solidFill>
              </a:rPr>
              <a:t>звинувачення</a:t>
            </a:r>
            <a:r>
              <a:rPr lang="ru-RU" sz="3600" dirty="0">
                <a:solidFill>
                  <a:schemeClr val="bg1"/>
                </a:solidFill>
              </a:rPr>
              <a:t> (Пс.3–5, 7, 13, 17, 25–27, 31:2–9, 42–43, 52, 54–57, 59, 64, 71, 94:16–23, 120, 140–143</a:t>
            </a:r>
            <a:r>
              <a:rPr lang="ru-RU" sz="3600" dirty="0" smtClean="0">
                <a:solidFill>
                  <a:schemeClr val="bg1"/>
                </a:solidFill>
              </a:rPr>
              <a:t>)</a:t>
            </a:r>
          </a:p>
          <a:p>
            <a:pPr marL="0" indent="0">
              <a:buNone/>
            </a:pPr>
            <a:r>
              <a:rPr lang="ru-RU" sz="3600" dirty="0" smtClean="0">
                <a:solidFill>
                  <a:schemeClr val="bg1"/>
                </a:solidFill>
              </a:rPr>
              <a:t> </a:t>
            </a:r>
          </a:p>
          <a:p>
            <a:r>
              <a:rPr lang="ru-RU" sz="3600" dirty="0" smtClean="0">
                <a:solidFill>
                  <a:schemeClr val="bg1"/>
                </a:solidFill>
              </a:rPr>
              <a:t>хвороба </a:t>
            </a:r>
            <a:r>
              <a:rPr lang="ru-RU" sz="3600" dirty="0">
                <a:solidFill>
                  <a:schemeClr val="bg1"/>
                </a:solidFill>
              </a:rPr>
              <a:t>(6, 39, 61, 88)</a:t>
            </a:r>
            <a:endParaRPr lang="uk-UA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2171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uk-UA" b="1" dirty="0" smtClean="0">
                <a:solidFill>
                  <a:srgbClr val="FFFF00"/>
                </a:solidFill>
              </a:rPr>
              <a:t>Особиста вдячність </a:t>
            </a:r>
            <a:endParaRPr lang="uk-UA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825624"/>
            <a:ext cx="7886700" cy="5032375"/>
          </a:xfrm>
        </p:spPr>
        <p:txBody>
          <a:bodyPr>
            <a:normAutofit fontScale="92500" lnSpcReduction="20000"/>
          </a:bodyPr>
          <a:lstStyle/>
          <a:p>
            <a:r>
              <a:rPr lang="uk-UA" sz="3600" dirty="0" smtClean="0">
                <a:solidFill>
                  <a:schemeClr val="bg1"/>
                </a:solidFill>
              </a:rPr>
              <a:t>№</a:t>
            </a:r>
            <a:r>
              <a:rPr lang="ru-RU" sz="3600" dirty="0" smtClean="0">
                <a:solidFill>
                  <a:schemeClr val="bg1"/>
                </a:solidFill>
              </a:rPr>
              <a:t>22</a:t>
            </a:r>
            <a:r>
              <a:rPr lang="ru-RU" sz="3600" dirty="0">
                <a:solidFill>
                  <a:schemeClr val="bg1"/>
                </a:solidFill>
              </a:rPr>
              <a:t>, 29, 31, 33, 39.1-10, 65, 91, 106, 114–115, 137–138, </a:t>
            </a:r>
            <a:r>
              <a:rPr lang="ru-RU" sz="3600" dirty="0" smtClean="0">
                <a:solidFill>
                  <a:schemeClr val="bg1"/>
                </a:solidFill>
              </a:rPr>
              <a:t>145</a:t>
            </a:r>
          </a:p>
          <a:p>
            <a:pPr marL="0" indent="0" fontAlgn="base">
              <a:buNone/>
            </a:pPr>
            <a:endParaRPr lang="uk-UA" sz="3600" dirty="0" smtClean="0">
              <a:solidFill>
                <a:schemeClr val="bg1"/>
              </a:solidFill>
            </a:endParaRPr>
          </a:p>
          <a:p>
            <a:pPr marL="0" indent="0" fontAlgn="base">
              <a:buNone/>
            </a:pPr>
            <a:r>
              <a:rPr lang="uk-UA" sz="3600" u="sng" dirty="0" smtClean="0">
                <a:solidFill>
                  <a:schemeClr val="bg1"/>
                </a:solidFill>
              </a:rPr>
              <a:t>Структура:</a:t>
            </a:r>
            <a:endParaRPr lang="uk-UA" sz="3600" u="sng" dirty="0">
              <a:solidFill>
                <a:schemeClr val="bg1"/>
              </a:solidFill>
            </a:endParaRPr>
          </a:p>
          <a:p>
            <a:pPr fontAlgn="base"/>
            <a:r>
              <a:rPr lang="uk-UA" sz="3600" dirty="0" smtClean="0">
                <a:solidFill>
                  <a:schemeClr val="bg1"/>
                </a:solidFill>
              </a:rPr>
              <a:t>проголошення радості, </a:t>
            </a:r>
          </a:p>
          <a:p>
            <a:pPr fontAlgn="base"/>
            <a:r>
              <a:rPr lang="uk-UA" sz="3600" dirty="0" smtClean="0">
                <a:solidFill>
                  <a:schemeClr val="bg1"/>
                </a:solidFill>
              </a:rPr>
              <a:t>причина радості, </a:t>
            </a:r>
          </a:p>
          <a:p>
            <a:pPr fontAlgn="base"/>
            <a:r>
              <a:rPr lang="uk-UA" sz="3600" dirty="0" smtClean="0">
                <a:solidFill>
                  <a:schemeClr val="bg1"/>
                </a:solidFill>
              </a:rPr>
              <a:t>спогади скрутних часів, </a:t>
            </a:r>
          </a:p>
          <a:p>
            <a:pPr fontAlgn="base"/>
            <a:r>
              <a:rPr lang="uk-UA" sz="3600" dirty="0" smtClean="0">
                <a:solidFill>
                  <a:schemeClr val="bg1"/>
                </a:solidFill>
              </a:rPr>
              <a:t>розповідь про покаяння і спасіння, </a:t>
            </a:r>
          </a:p>
          <a:p>
            <a:pPr fontAlgn="base"/>
            <a:r>
              <a:rPr lang="uk-UA" sz="3600" dirty="0" smtClean="0">
                <a:solidFill>
                  <a:schemeClr val="bg1"/>
                </a:solidFill>
              </a:rPr>
              <a:t>оновлення обітниць, </a:t>
            </a:r>
          </a:p>
          <a:p>
            <a:pPr fontAlgn="base"/>
            <a:r>
              <a:rPr lang="uk-UA" sz="3600" dirty="0" smtClean="0">
                <a:solidFill>
                  <a:schemeClr val="bg1"/>
                </a:solidFill>
              </a:rPr>
              <a:t>хвала</a:t>
            </a:r>
          </a:p>
          <a:p>
            <a:endParaRPr lang="uk-UA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1576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b="1" dirty="0" err="1">
                <a:solidFill>
                  <a:srgbClr val="FFFF00"/>
                </a:solidFill>
              </a:rPr>
              <a:t>Царські</a:t>
            </a:r>
            <a:r>
              <a:rPr lang="ru-RU" b="1" dirty="0">
                <a:solidFill>
                  <a:srgbClr val="FFFF00"/>
                </a:solidFill>
              </a:rPr>
              <a:t> </a:t>
            </a:r>
            <a:r>
              <a:rPr lang="ru-RU" b="1" dirty="0" err="1">
                <a:solidFill>
                  <a:srgbClr val="FFFF00"/>
                </a:solidFill>
              </a:rPr>
              <a:t>псалми</a:t>
            </a:r>
            <a:endParaRPr lang="uk-UA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sz="3200" dirty="0" smtClean="0">
                <a:solidFill>
                  <a:schemeClr val="bg1"/>
                </a:solidFill>
              </a:rPr>
              <a:t>№2, 17, 19, 20, 44, 71, 100, 109, 143</a:t>
            </a:r>
          </a:p>
          <a:p>
            <a:endParaRPr lang="uk-UA" sz="32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uk-UA" sz="3200" dirty="0" smtClean="0">
                <a:solidFill>
                  <a:schemeClr val="bg1"/>
                </a:solidFill>
              </a:rPr>
              <a:t>Використовували в публічній церемонії:</a:t>
            </a:r>
          </a:p>
          <a:p>
            <a:r>
              <a:rPr lang="uk-UA" sz="3200" dirty="0" smtClean="0">
                <a:solidFill>
                  <a:schemeClr val="bg1"/>
                </a:solidFill>
              </a:rPr>
              <a:t>Шлюб царя</a:t>
            </a:r>
          </a:p>
          <a:p>
            <a:r>
              <a:rPr lang="uk-UA" sz="3200" dirty="0" smtClean="0">
                <a:solidFill>
                  <a:schemeClr val="bg1"/>
                </a:solidFill>
              </a:rPr>
              <a:t>Коронація</a:t>
            </a:r>
          </a:p>
          <a:p>
            <a:r>
              <a:rPr lang="uk-UA" sz="3200" dirty="0" smtClean="0">
                <a:solidFill>
                  <a:schemeClr val="bg1"/>
                </a:solidFill>
              </a:rPr>
              <a:t>Молитва перед, або після війни</a:t>
            </a:r>
          </a:p>
          <a:p>
            <a:endParaRPr lang="uk-UA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9861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b="1" dirty="0" smtClean="0">
                <a:solidFill>
                  <a:schemeClr val="bg1"/>
                </a:solidFill>
              </a:rPr>
              <a:t>Месіанські Псалми в Новому Заповіті</a:t>
            </a:r>
            <a:endParaRPr lang="uk-UA" dirty="0">
              <a:solidFill>
                <a:schemeClr val="bg1"/>
              </a:solidFill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91623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740229"/>
            <a:ext cx="7886700" cy="5436734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solidFill>
                  <a:schemeClr val="bg1"/>
                </a:solidFill>
              </a:rPr>
              <a:t>Пс.2:1-2</a:t>
            </a:r>
            <a:r>
              <a:rPr lang="uk-UA" sz="3200" dirty="0" smtClean="0">
                <a:solidFill>
                  <a:schemeClr val="bg1"/>
                </a:solidFill>
              </a:rPr>
              <a:t> цитують Апостоли в (Дії 4:25-26)</a:t>
            </a:r>
          </a:p>
          <a:p>
            <a:pPr marL="0" indent="0">
              <a:buNone/>
            </a:pPr>
            <a:endParaRPr lang="uk-UA" sz="3200" dirty="0" smtClean="0">
              <a:solidFill>
                <a:schemeClr val="bg1"/>
              </a:solidFill>
            </a:endParaRPr>
          </a:p>
          <a:p>
            <a:r>
              <a:rPr lang="ru-RU" sz="3200" b="1" dirty="0" smtClean="0">
                <a:solidFill>
                  <a:schemeClr val="bg1"/>
                </a:solidFill>
              </a:rPr>
              <a:t>Пс.8:3</a:t>
            </a:r>
            <a:r>
              <a:rPr lang="ru-RU" sz="3200" dirty="0" smtClean="0">
                <a:solidFill>
                  <a:schemeClr val="bg1"/>
                </a:solidFill>
              </a:rPr>
              <a:t> </a:t>
            </a:r>
            <a:r>
              <a:rPr lang="ru-RU" sz="3200" dirty="0" err="1">
                <a:solidFill>
                  <a:schemeClr val="bg1"/>
                </a:solidFill>
              </a:rPr>
              <a:t>цитує</a:t>
            </a:r>
            <a:r>
              <a:rPr lang="ru-RU" sz="3200" dirty="0">
                <a:solidFill>
                  <a:schemeClr val="bg1"/>
                </a:solidFill>
              </a:rPr>
              <a:t> </a:t>
            </a:r>
            <a:r>
              <a:rPr lang="ru-RU" sz="3200" dirty="0" err="1">
                <a:solidFill>
                  <a:schemeClr val="bg1"/>
                </a:solidFill>
              </a:rPr>
              <a:t>Ісус</a:t>
            </a:r>
            <a:r>
              <a:rPr lang="ru-RU" sz="3200" dirty="0">
                <a:solidFill>
                  <a:schemeClr val="bg1"/>
                </a:solidFill>
              </a:rPr>
              <a:t> </a:t>
            </a:r>
            <a:r>
              <a:rPr lang="ru-RU" sz="3200" dirty="0" err="1">
                <a:solidFill>
                  <a:schemeClr val="bg1"/>
                </a:solidFill>
              </a:rPr>
              <a:t>під</a:t>
            </a:r>
            <a:r>
              <a:rPr lang="ru-RU" sz="3200" dirty="0">
                <a:solidFill>
                  <a:schemeClr val="bg1"/>
                </a:solidFill>
              </a:rPr>
              <a:t> час славного </a:t>
            </a:r>
            <a:r>
              <a:rPr lang="ru-RU" sz="3200" dirty="0" err="1">
                <a:solidFill>
                  <a:schemeClr val="bg1"/>
                </a:solidFill>
              </a:rPr>
              <a:t>в'їзду</a:t>
            </a:r>
            <a:r>
              <a:rPr lang="ru-RU" sz="3200" dirty="0">
                <a:solidFill>
                  <a:schemeClr val="bg1"/>
                </a:solidFill>
              </a:rPr>
              <a:t> в </a:t>
            </a:r>
            <a:r>
              <a:rPr lang="ru-RU" sz="3200" dirty="0" err="1">
                <a:solidFill>
                  <a:schemeClr val="bg1"/>
                </a:solidFill>
              </a:rPr>
              <a:t>Єрусалим</a:t>
            </a:r>
            <a:r>
              <a:rPr lang="ru-RU" sz="3200" dirty="0">
                <a:solidFill>
                  <a:schemeClr val="bg1"/>
                </a:solidFill>
              </a:rPr>
              <a:t> (Мт.21:16</a:t>
            </a:r>
            <a:r>
              <a:rPr lang="ru-RU" sz="3200" dirty="0" smtClean="0">
                <a:solidFill>
                  <a:schemeClr val="bg1"/>
                </a:solidFill>
              </a:rPr>
              <a:t>)</a:t>
            </a:r>
          </a:p>
          <a:p>
            <a:pPr marL="0" indent="0">
              <a:buNone/>
            </a:pPr>
            <a:endParaRPr lang="ru-RU" sz="3200" dirty="0" smtClean="0">
              <a:solidFill>
                <a:schemeClr val="bg1"/>
              </a:solidFill>
            </a:endParaRPr>
          </a:p>
          <a:p>
            <a:r>
              <a:rPr lang="ru-RU" sz="3200" b="1" dirty="0" smtClean="0">
                <a:solidFill>
                  <a:schemeClr val="bg1"/>
                </a:solidFill>
              </a:rPr>
              <a:t>Пс.16:10</a:t>
            </a:r>
            <a:r>
              <a:rPr lang="ru-RU" sz="3200" dirty="0" smtClean="0">
                <a:solidFill>
                  <a:schemeClr val="bg1"/>
                </a:solidFill>
              </a:rPr>
              <a:t> </a:t>
            </a:r>
            <a:r>
              <a:rPr lang="ru-RU" sz="3200" dirty="0" err="1">
                <a:solidFill>
                  <a:schemeClr val="bg1"/>
                </a:solidFill>
              </a:rPr>
              <a:t>ці</a:t>
            </a:r>
            <a:r>
              <a:rPr lang="ru-RU" sz="3200" dirty="0">
                <a:solidFill>
                  <a:schemeClr val="bg1"/>
                </a:solidFill>
              </a:rPr>
              <a:t> </a:t>
            </a:r>
            <a:r>
              <a:rPr lang="ru-RU" sz="3200" dirty="0" err="1">
                <a:solidFill>
                  <a:schemeClr val="bg1"/>
                </a:solidFill>
              </a:rPr>
              <a:t>пророцтва</a:t>
            </a:r>
            <a:r>
              <a:rPr lang="ru-RU" sz="3200" dirty="0">
                <a:solidFill>
                  <a:schemeClr val="bg1"/>
                </a:solidFill>
              </a:rPr>
              <a:t> про Христа, Апостол Петро </a:t>
            </a:r>
            <a:r>
              <a:rPr lang="ru-RU" sz="3200" dirty="0" err="1">
                <a:solidFill>
                  <a:schemeClr val="bg1"/>
                </a:solidFill>
              </a:rPr>
              <a:t>тлумачив</a:t>
            </a:r>
            <a:r>
              <a:rPr lang="ru-RU" sz="3200" dirty="0">
                <a:solidFill>
                  <a:schemeClr val="bg1"/>
                </a:solidFill>
              </a:rPr>
              <a:t> в день </a:t>
            </a:r>
            <a:r>
              <a:rPr lang="ru-RU" sz="3200" dirty="0" err="1">
                <a:solidFill>
                  <a:schemeClr val="bg1"/>
                </a:solidFill>
              </a:rPr>
              <a:t>П'ятидесятниці</a:t>
            </a:r>
            <a:r>
              <a:rPr lang="ru-RU" sz="3200" dirty="0">
                <a:solidFill>
                  <a:schemeClr val="bg1"/>
                </a:solidFill>
              </a:rPr>
              <a:t>, в </a:t>
            </a:r>
            <a:r>
              <a:rPr lang="ru-RU" sz="3200" dirty="0" err="1">
                <a:solidFill>
                  <a:schemeClr val="bg1"/>
                </a:solidFill>
              </a:rPr>
              <a:t>контексті</a:t>
            </a:r>
            <a:r>
              <a:rPr lang="ru-RU" sz="3200" dirty="0">
                <a:solidFill>
                  <a:schemeClr val="bg1"/>
                </a:solidFill>
              </a:rPr>
              <a:t> </a:t>
            </a:r>
            <a:r>
              <a:rPr lang="ru-RU" sz="3200" dirty="0" err="1">
                <a:solidFill>
                  <a:schemeClr val="bg1"/>
                </a:solidFill>
              </a:rPr>
              <a:t>воскресіння</a:t>
            </a:r>
            <a:r>
              <a:rPr lang="ru-RU" sz="3200" dirty="0">
                <a:solidFill>
                  <a:schemeClr val="bg1"/>
                </a:solidFill>
              </a:rPr>
              <a:t> </a:t>
            </a:r>
            <a:r>
              <a:rPr lang="ru-RU" sz="3200" dirty="0" err="1">
                <a:solidFill>
                  <a:schemeClr val="bg1"/>
                </a:solidFill>
              </a:rPr>
              <a:t>Ісуса</a:t>
            </a:r>
            <a:r>
              <a:rPr lang="ru-RU" sz="3200" dirty="0">
                <a:solidFill>
                  <a:schemeClr val="bg1"/>
                </a:solidFill>
              </a:rPr>
              <a:t> (</a:t>
            </a:r>
            <a:r>
              <a:rPr lang="ru-RU" sz="3200" dirty="0" err="1">
                <a:solidFill>
                  <a:schemeClr val="bg1"/>
                </a:solidFill>
              </a:rPr>
              <a:t>Дії</a:t>
            </a:r>
            <a:r>
              <a:rPr lang="ru-RU" sz="3200" dirty="0">
                <a:solidFill>
                  <a:schemeClr val="bg1"/>
                </a:solidFill>
              </a:rPr>
              <a:t> 2:27</a:t>
            </a:r>
            <a:r>
              <a:rPr lang="ru-RU" sz="3200" dirty="0" smtClean="0">
                <a:solidFill>
                  <a:schemeClr val="bg1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292745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653143"/>
            <a:ext cx="7886700" cy="552382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</a:rPr>
              <a:t>Пс.22:2 </a:t>
            </a:r>
            <a:r>
              <a:rPr lang="ru-RU" sz="3200" dirty="0">
                <a:solidFill>
                  <a:schemeClr val="bg1"/>
                </a:solidFill>
              </a:rPr>
              <a:t>в </a:t>
            </a:r>
            <a:r>
              <a:rPr lang="ru-RU" sz="3200" dirty="0" err="1">
                <a:solidFill>
                  <a:schemeClr val="bg1"/>
                </a:solidFill>
              </a:rPr>
              <a:t>подробицях</a:t>
            </a:r>
            <a:r>
              <a:rPr lang="ru-RU" sz="3200" dirty="0">
                <a:solidFill>
                  <a:schemeClr val="bg1"/>
                </a:solidFill>
              </a:rPr>
              <a:t> </a:t>
            </a:r>
            <a:r>
              <a:rPr lang="ru-RU" sz="3200" dirty="0" err="1">
                <a:solidFill>
                  <a:schemeClr val="bg1"/>
                </a:solidFill>
              </a:rPr>
              <a:t>описує</a:t>
            </a:r>
            <a:r>
              <a:rPr lang="ru-RU" sz="3200" dirty="0">
                <a:solidFill>
                  <a:schemeClr val="bg1"/>
                </a:solidFill>
              </a:rPr>
              <a:t> </a:t>
            </a:r>
            <a:r>
              <a:rPr lang="ru-RU" sz="3200" dirty="0" err="1">
                <a:solidFill>
                  <a:schemeClr val="bg1"/>
                </a:solidFill>
              </a:rPr>
              <a:t>страждання</a:t>
            </a:r>
            <a:r>
              <a:rPr lang="ru-RU" sz="3200" dirty="0">
                <a:solidFill>
                  <a:schemeClr val="bg1"/>
                </a:solidFill>
              </a:rPr>
              <a:t> </a:t>
            </a:r>
            <a:r>
              <a:rPr lang="ru-RU" sz="3200" dirty="0" err="1">
                <a:solidFill>
                  <a:schemeClr val="bg1"/>
                </a:solidFill>
              </a:rPr>
              <a:t>Ісуса</a:t>
            </a:r>
            <a:r>
              <a:rPr lang="ru-RU" sz="3200" dirty="0">
                <a:solidFill>
                  <a:schemeClr val="bg1"/>
                </a:solidFill>
              </a:rPr>
              <a:t> на </a:t>
            </a:r>
            <a:r>
              <a:rPr lang="ru-RU" sz="3200" dirty="0" err="1">
                <a:solidFill>
                  <a:schemeClr val="bg1"/>
                </a:solidFill>
              </a:rPr>
              <a:t>хресті</a:t>
            </a:r>
            <a:r>
              <a:rPr lang="ru-RU" sz="3200" dirty="0">
                <a:solidFill>
                  <a:schemeClr val="bg1"/>
                </a:solidFill>
              </a:rPr>
              <a:t>. Слова </a:t>
            </a:r>
            <a:r>
              <a:rPr lang="ru-RU" sz="3200" dirty="0" err="1">
                <a:solidFill>
                  <a:schemeClr val="bg1"/>
                </a:solidFill>
              </a:rPr>
              <a:t>цього</a:t>
            </a:r>
            <a:r>
              <a:rPr lang="ru-RU" sz="3200" dirty="0">
                <a:solidFill>
                  <a:schemeClr val="bg1"/>
                </a:solidFill>
              </a:rPr>
              <a:t> Псалму </a:t>
            </a:r>
            <a:r>
              <a:rPr lang="ru-RU" sz="3200" dirty="0" err="1">
                <a:solidFill>
                  <a:schemeClr val="bg1"/>
                </a:solidFill>
              </a:rPr>
              <a:t>цитував</a:t>
            </a:r>
            <a:r>
              <a:rPr lang="ru-RU" sz="3200" dirty="0">
                <a:solidFill>
                  <a:schemeClr val="bg1"/>
                </a:solidFill>
              </a:rPr>
              <a:t> </a:t>
            </a:r>
            <a:r>
              <a:rPr lang="ru-RU" sz="3200" dirty="0" err="1">
                <a:solidFill>
                  <a:schemeClr val="bg1"/>
                </a:solidFill>
              </a:rPr>
              <a:t>Ісус</a:t>
            </a:r>
            <a:r>
              <a:rPr lang="ru-RU" sz="3200" dirty="0">
                <a:solidFill>
                  <a:schemeClr val="bg1"/>
                </a:solidFill>
              </a:rPr>
              <a:t> (Мк.15:34</a:t>
            </a:r>
            <a:r>
              <a:rPr lang="ru-RU" sz="3200" dirty="0" smtClean="0">
                <a:solidFill>
                  <a:schemeClr val="bg1"/>
                </a:solidFill>
              </a:rPr>
              <a:t>)</a:t>
            </a:r>
          </a:p>
          <a:p>
            <a:pPr marL="0" indent="0">
              <a:buNone/>
            </a:pPr>
            <a:endParaRPr lang="uk-UA" sz="3200" b="1" dirty="0">
              <a:solidFill>
                <a:schemeClr val="bg1"/>
              </a:solidFill>
            </a:endParaRPr>
          </a:p>
          <a:p>
            <a:r>
              <a:rPr lang="ru-RU" sz="3200" b="1" dirty="0" smtClean="0">
                <a:solidFill>
                  <a:schemeClr val="bg1"/>
                </a:solidFill>
              </a:rPr>
              <a:t>Пс.40:7-9</a:t>
            </a:r>
            <a:r>
              <a:rPr lang="ru-RU" sz="3200" dirty="0" smtClean="0">
                <a:solidFill>
                  <a:schemeClr val="bg1"/>
                </a:solidFill>
              </a:rPr>
              <a:t> </a:t>
            </a:r>
            <a:r>
              <a:rPr lang="ru-RU" sz="3200" dirty="0" err="1">
                <a:solidFill>
                  <a:schemeClr val="bg1"/>
                </a:solidFill>
              </a:rPr>
              <a:t>цитує</a:t>
            </a:r>
            <a:r>
              <a:rPr lang="ru-RU" sz="3200" dirty="0">
                <a:solidFill>
                  <a:schemeClr val="bg1"/>
                </a:solidFill>
              </a:rPr>
              <a:t> і </a:t>
            </a:r>
            <a:r>
              <a:rPr lang="ru-RU" sz="3200" dirty="0" err="1">
                <a:solidFill>
                  <a:schemeClr val="bg1"/>
                </a:solidFill>
              </a:rPr>
              <a:t>тлумачить</a:t>
            </a:r>
            <a:r>
              <a:rPr lang="ru-RU" sz="3200" dirty="0">
                <a:solidFill>
                  <a:schemeClr val="bg1"/>
                </a:solidFill>
              </a:rPr>
              <a:t> автор листа до </a:t>
            </a:r>
            <a:r>
              <a:rPr lang="ru-RU" sz="3200" dirty="0" err="1">
                <a:solidFill>
                  <a:schemeClr val="bg1"/>
                </a:solidFill>
              </a:rPr>
              <a:t>Євреїв</a:t>
            </a:r>
            <a:r>
              <a:rPr lang="ru-RU" sz="3200" dirty="0">
                <a:solidFill>
                  <a:schemeClr val="bg1"/>
                </a:solidFill>
              </a:rPr>
              <a:t> (10:5-7</a:t>
            </a:r>
            <a:r>
              <a:rPr lang="ru-RU" sz="3200" dirty="0" smtClean="0">
                <a:solidFill>
                  <a:schemeClr val="bg1"/>
                </a:solidFill>
              </a:rPr>
              <a:t>)</a:t>
            </a:r>
          </a:p>
          <a:p>
            <a:pPr marL="0" indent="0">
              <a:buNone/>
            </a:pPr>
            <a:endParaRPr lang="ru-RU" sz="3200" dirty="0" smtClean="0">
              <a:solidFill>
                <a:schemeClr val="bg1"/>
              </a:solidFill>
            </a:endParaRPr>
          </a:p>
          <a:p>
            <a:r>
              <a:rPr lang="ru-RU" sz="3200" b="1" dirty="0" smtClean="0">
                <a:solidFill>
                  <a:schemeClr val="bg1"/>
                </a:solidFill>
              </a:rPr>
              <a:t>Пс.68:19</a:t>
            </a:r>
            <a:r>
              <a:rPr lang="ru-RU" sz="3200" dirty="0" smtClean="0">
                <a:solidFill>
                  <a:schemeClr val="bg1"/>
                </a:solidFill>
              </a:rPr>
              <a:t> </a:t>
            </a:r>
            <a:r>
              <a:rPr lang="ru-RU" sz="3200" dirty="0" err="1">
                <a:solidFill>
                  <a:schemeClr val="bg1"/>
                </a:solidFill>
              </a:rPr>
              <a:t>Павло</a:t>
            </a:r>
            <a:r>
              <a:rPr lang="ru-RU" sz="3200" dirty="0">
                <a:solidFill>
                  <a:schemeClr val="bg1"/>
                </a:solidFill>
              </a:rPr>
              <a:t> </a:t>
            </a:r>
            <a:r>
              <a:rPr lang="ru-RU" sz="3200" dirty="0" err="1">
                <a:solidFill>
                  <a:schemeClr val="bg1"/>
                </a:solidFill>
              </a:rPr>
              <a:t>цитує</a:t>
            </a:r>
            <a:r>
              <a:rPr lang="ru-RU" sz="3200" dirty="0">
                <a:solidFill>
                  <a:schemeClr val="bg1"/>
                </a:solidFill>
              </a:rPr>
              <a:t> і </a:t>
            </a:r>
            <a:r>
              <a:rPr lang="ru-RU" sz="3200" dirty="0" err="1">
                <a:solidFill>
                  <a:schemeClr val="bg1"/>
                </a:solidFill>
              </a:rPr>
              <a:t>тлумачить</a:t>
            </a:r>
            <a:r>
              <a:rPr lang="ru-RU" sz="3200" dirty="0">
                <a:solidFill>
                  <a:schemeClr val="bg1"/>
                </a:solidFill>
              </a:rPr>
              <a:t> в </a:t>
            </a:r>
            <a:r>
              <a:rPr lang="ru-RU" sz="3200" dirty="0" err="1">
                <a:solidFill>
                  <a:schemeClr val="bg1"/>
                </a:solidFill>
              </a:rPr>
              <a:t>листі</a:t>
            </a:r>
            <a:r>
              <a:rPr lang="ru-RU" sz="3200" dirty="0">
                <a:solidFill>
                  <a:schemeClr val="bg1"/>
                </a:solidFill>
              </a:rPr>
              <a:t> до </a:t>
            </a:r>
            <a:r>
              <a:rPr lang="ru-RU" sz="3200" dirty="0" err="1">
                <a:solidFill>
                  <a:schemeClr val="bg1"/>
                </a:solidFill>
              </a:rPr>
              <a:t>Ефесян</a:t>
            </a:r>
            <a:r>
              <a:rPr lang="ru-RU" sz="3200" dirty="0">
                <a:solidFill>
                  <a:schemeClr val="bg1"/>
                </a:solidFill>
              </a:rPr>
              <a:t> (4:8-10)</a:t>
            </a:r>
            <a:endParaRPr lang="uk-UA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591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22783750"/>
              </p:ext>
            </p:extLst>
          </p:nvPr>
        </p:nvGraphicFramePr>
        <p:xfrm>
          <a:off x="0" y="-2"/>
          <a:ext cx="9144000" cy="68580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34343"/>
                <a:gridCol w="3026228"/>
                <a:gridCol w="3483429"/>
              </a:tblGrid>
              <a:tr h="1121054">
                <a:tc>
                  <a:txBody>
                    <a:bodyPr/>
                    <a:lstStyle/>
                    <a:p>
                      <a:r>
                        <a:rPr lang="uk-UA" sz="2800" dirty="0" smtClean="0"/>
                        <a:t>Закон</a:t>
                      </a:r>
                    </a:p>
                    <a:p>
                      <a:r>
                        <a:rPr lang="uk-UA" sz="2800" dirty="0" smtClean="0">
                          <a:solidFill>
                            <a:srgbClr val="FFFF00"/>
                          </a:solidFill>
                        </a:rPr>
                        <a:t>Тора</a:t>
                      </a:r>
                      <a:endParaRPr lang="uk-UA" sz="2800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uk-UA" sz="2800" dirty="0" smtClean="0"/>
                        <a:t>Пророки</a:t>
                      </a:r>
                    </a:p>
                    <a:p>
                      <a:r>
                        <a:rPr lang="uk-UA" sz="2800" dirty="0" err="1" smtClean="0">
                          <a:solidFill>
                            <a:srgbClr val="FFFF00"/>
                          </a:solidFill>
                        </a:rPr>
                        <a:t>Невіїм</a:t>
                      </a:r>
                      <a:endParaRPr lang="uk-UA" sz="2800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800" b="1" i="0" u="none" strike="noStrike" noProof="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</a:rPr>
                        <a:t>Писання</a:t>
                      </a:r>
                      <a:r>
                        <a:rPr lang="ru-RU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i="0" u="none" strike="noStrike" dirty="0" err="1" smtClean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</a:rPr>
                        <a:t>Кетувім</a:t>
                      </a:r>
                      <a:endParaRPr lang="ru-RU" sz="2800" dirty="0" smtClean="0">
                        <a:solidFill>
                          <a:srgbClr val="FFFF00"/>
                        </a:solidFill>
                        <a:effectLst/>
                      </a:endParaRPr>
                    </a:p>
                  </a:txBody>
                  <a:tcPr>
                    <a:noFill/>
                  </a:tcPr>
                </a:tc>
              </a:tr>
              <a:tr h="5736948">
                <a:tc>
                  <a:txBody>
                    <a:bodyPr/>
                    <a:lstStyle/>
                    <a:p>
                      <a:pPr marL="457200" indent="-457200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sz="2800" b="0" i="0" u="none" strike="noStrike" noProof="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</a:rPr>
                        <a:t>Буття</a:t>
                      </a:r>
                      <a:endParaRPr lang="uk-UA" sz="2800" noProof="0" dirty="0" smtClean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marL="457200" indent="-457200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sz="2800" b="0" i="0" u="none" strike="noStrike" noProof="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</a:rPr>
                        <a:t>Вихід</a:t>
                      </a:r>
                      <a:endParaRPr lang="uk-UA" sz="2800" noProof="0" dirty="0" smtClean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marL="457200" indent="-457200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sz="2800" b="0" i="0" u="none" strike="noStrike" noProof="0" dirty="0" err="1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</a:rPr>
                        <a:t>Левит</a:t>
                      </a:r>
                      <a:endParaRPr lang="uk-UA" sz="2800" noProof="0" dirty="0" smtClean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marL="457200" indent="-457200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sz="2800" b="0" i="0" u="none" strike="noStrike" noProof="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</a:rPr>
                        <a:t>Числа</a:t>
                      </a:r>
                      <a:endParaRPr lang="uk-UA" sz="2800" noProof="0" dirty="0" smtClean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marL="457200" indent="-457200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sz="2800" b="0" i="0" u="none" strike="noStrike" noProof="0" dirty="0" err="1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</a:rPr>
                        <a:t>П.Закону</a:t>
                      </a:r>
                      <a:endParaRPr lang="uk-UA" sz="2800" noProof="0" dirty="0" smtClean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endParaRPr lang="uk-UA" sz="2800" noProof="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2800" b="1" i="0" u="none" strike="noStrike" noProof="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</a:rPr>
                        <a:t>Ранні:</a:t>
                      </a:r>
                      <a:r>
                        <a:rPr lang="uk-UA" sz="2800" b="0" i="0" u="none" strike="noStrike" noProof="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</a:p>
                    <a:p>
                      <a:pPr marL="457200" indent="-457200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sz="2800" b="0" i="0" u="none" strike="noStrike" noProof="0" dirty="0" err="1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</a:rPr>
                        <a:t>І.Навин</a:t>
                      </a:r>
                      <a:r>
                        <a:rPr lang="uk-UA" sz="2800" b="0" i="0" u="none" strike="noStrike" noProof="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</a:rPr>
                        <a:t>, </a:t>
                      </a:r>
                    </a:p>
                    <a:p>
                      <a:pPr marL="457200" indent="-457200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sz="2800" b="0" i="0" u="none" strike="noStrike" noProof="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</a:rPr>
                        <a:t>Судді, </a:t>
                      </a:r>
                    </a:p>
                    <a:p>
                      <a:pPr marL="457200" indent="-457200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sz="2800" b="0" i="0" u="none" strike="noStrike" noProof="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</a:rPr>
                        <a:t>Самуїла (1-2), </a:t>
                      </a:r>
                    </a:p>
                    <a:p>
                      <a:pPr marL="457200" indent="-457200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sz="2800" b="0" i="0" u="none" strike="noStrike" noProof="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</a:rPr>
                        <a:t>Царів (1-2)</a:t>
                      </a:r>
                      <a:endParaRPr lang="uk-UA" sz="2800" noProof="0" dirty="0" smtClean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2800" noProof="0" dirty="0" smtClean="0">
                          <a:solidFill>
                            <a:schemeClr val="bg1"/>
                          </a:solidFill>
                          <a:effectLst/>
                        </a:rPr>
                        <a:t/>
                      </a:r>
                      <a:br>
                        <a:rPr lang="uk-UA" sz="2800" noProof="0" dirty="0" smtClean="0">
                          <a:solidFill>
                            <a:schemeClr val="bg1"/>
                          </a:solidFill>
                          <a:effectLst/>
                        </a:rPr>
                      </a:br>
                      <a:r>
                        <a:rPr lang="uk-UA" sz="2800" b="1" i="0" u="none" strike="noStrike" noProof="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</a:rPr>
                        <a:t>Пізні:</a:t>
                      </a:r>
                      <a:r>
                        <a:rPr lang="uk-UA" sz="2800" b="0" i="0" u="none" strike="noStrike" noProof="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</a:p>
                    <a:p>
                      <a:pPr marL="457200" indent="-457200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sz="2800" b="0" i="0" u="none" strike="noStrike" noProof="0" dirty="0" err="1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</a:rPr>
                        <a:t>Ісайя</a:t>
                      </a:r>
                      <a:r>
                        <a:rPr lang="uk-UA" sz="2800" b="0" i="0" u="none" strike="noStrike" noProof="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</a:rPr>
                        <a:t>, </a:t>
                      </a:r>
                    </a:p>
                    <a:p>
                      <a:pPr marL="457200" indent="-457200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sz="2800" b="0" i="0" u="none" strike="noStrike" noProof="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</a:rPr>
                        <a:t>Єремія, </a:t>
                      </a:r>
                    </a:p>
                    <a:p>
                      <a:pPr marL="457200" indent="-457200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sz="2800" b="0" i="0" u="none" strike="noStrike" noProof="0" dirty="0" err="1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</a:rPr>
                        <a:t>Єзекеїль</a:t>
                      </a:r>
                      <a:r>
                        <a:rPr lang="uk-UA" sz="2800" b="0" i="0" u="none" strike="noStrike" noProof="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</a:rPr>
                        <a:t>, </a:t>
                      </a:r>
                    </a:p>
                    <a:p>
                      <a:pPr marL="457200" indent="-457200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sz="2800" b="0" i="0" u="none" strike="noStrike" noProof="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</a:rPr>
                        <a:t>Книга 12</a:t>
                      </a:r>
                      <a:endParaRPr lang="uk-UA" sz="2800" noProof="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2800" b="1" i="0" u="sng" strike="noStrike" noProof="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</a:rPr>
                        <a:t>Поетичні:</a:t>
                      </a:r>
                      <a:r>
                        <a:rPr lang="uk-UA" sz="2800" b="0" i="0" u="none" strike="noStrike" noProof="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</a:rPr>
                        <a:t> Псалтир, </a:t>
                      </a:r>
                      <a:r>
                        <a:rPr lang="uk-UA" sz="2800" b="0" i="0" u="none" strike="noStrike" noProof="0" dirty="0" err="1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</a:rPr>
                        <a:t>Притчи</a:t>
                      </a:r>
                      <a:r>
                        <a:rPr lang="uk-UA" sz="2800" b="0" i="0" u="none" strike="noStrike" noProof="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</a:rPr>
                        <a:t>, Йова</a:t>
                      </a:r>
                      <a:endParaRPr lang="uk-UA" sz="2800" noProof="0" dirty="0" smtClean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2800" noProof="0" dirty="0" smtClean="0">
                          <a:solidFill>
                            <a:schemeClr val="bg1"/>
                          </a:solidFill>
                          <a:effectLst/>
                        </a:rPr>
                        <a:t/>
                      </a:r>
                      <a:br>
                        <a:rPr lang="uk-UA" sz="2800" noProof="0" dirty="0" smtClean="0">
                          <a:solidFill>
                            <a:schemeClr val="bg1"/>
                          </a:solidFill>
                          <a:effectLst/>
                        </a:rPr>
                      </a:br>
                      <a:r>
                        <a:rPr lang="uk-UA" sz="2800" b="1" i="0" u="sng" strike="noStrike" noProof="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</a:rPr>
                        <a:t>5 сувоїв</a:t>
                      </a:r>
                      <a:r>
                        <a:rPr lang="uk-UA" sz="2800" b="1" i="0" u="none" strike="noStrike" noProof="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</a:rPr>
                        <a:t>:</a:t>
                      </a:r>
                      <a:r>
                        <a:rPr lang="uk-UA" sz="2800" b="0" i="0" u="none" strike="noStrike" noProof="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</a:rPr>
                        <a:t> Пісні Пісень, </a:t>
                      </a:r>
                      <a:r>
                        <a:rPr lang="uk-UA" sz="2800" b="0" i="0" u="none" strike="noStrike" noProof="0" dirty="0" err="1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</a:rPr>
                        <a:t>Рут</a:t>
                      </a:r>
                      <a:r>
                        <a:rPr lang="uk-UA" sz="2800" b="0" i="0" u="none" strike="noStrike" noProof="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</a:rPr>
                        <a:t>, Плач Єремії, </a:t>
                      </a:r>
                      <a:r>
                        <a:rPr lang="uk-UA" sz="2800" b="0" i="0" u="none" strike="noStrike" noProof="0" dirty="0" err="1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</a:rPr>
                        <a:t>Еклезіаста</a:t>
                      </a:r>
                      <a:r>
                        <a:rPr lang="uk-UA" sz="2800" b="0" i="0" u="none" strike="noStrike" noProof="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</a:rPr>
                        <a:t>, Естер </a:t>
                      </a:r>
                      <a:endParaRPr lang="uk-UA" sz="2800" noProof="0" dirty="0" smtClean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2800" noProof="0" dirty="0" smtClean="0">
                          <a:solidFill>
                            <a:schemeClr val="bg1"/>
                          </a:solidFill>
                          <a:effectLst/>
                        </a:rPr>
                        <a:t/>
                      </a:r>
                      <a:br>
                        <a:rPr lang="uk-UA" sz="2800" noProof="0" dirty="0" smtClean="0">
                          <a:solidFill>
                            <a:schemeClr val="bg1"/>
                          </a:solidFill>
                          <a:effectLst/>
                        </a:rPr>
                      </a:br>
                      <a:r>
                        <a:rPr lang="uk-UA" sz="2800" b="1" i="0" u="sng" strike="noStrike" noProof="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</a:rPr>
                        <a:t>Історичні</a:t>
                      </a:r>
                      <a:r>
                        <a:rPr lang="uk-UA" sz="2800" b="1" i="0" u="none" strike="noStrike" noProof="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</a:rPr>
                        <a:t>: </a:t>
                      </a:r>
                      <a:r>
                        <a:rPr lang="uk-UA" sz="2800" b="0" i="0" u="none" strike="noStrike" noProof="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</a:rPr>
                        <a:t>Даниїл, Ездра і </a:t>
                      </a:r>
                      <a:r>
                        <a:rPr lang="uk-UA" sz="2800" b="0" i="0" u="none" strike="noStrike" noProof="0" dirty="0" err="1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</a:rPr>
                        <a:t>Неємія</a:t>
                      </a:r>
                      <a:r>
                        <a:rPr lang="uk-UA" sz="2800" b="0" i="0" u="none" strike="noStrike" noProof="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</a:rPr>
                        <a:t>, Хроніки (1-2)</a:t>
                      </a:r>
                      <a:endParaRPr lang="uk-UA" sz="2800" noProof="0" dirty="0" smtClean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44648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696686"/>
            <a:ext cx="7886700" cy="6161314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solidFill>
                  <a:schemeClr val="bg1"/>
                </a:solidFill>
              </a:rPr>
              <a:t>Пс.69:10</a:t>
            </a:r>
            <a:r>
              <a:rPr lang="uk-UA" sz="3200" dirty="0" smtClean="0">
                <a:solidFill>
                  <a:schemeClr val="bg1"/>
                </a:solidFill>
              </a:rPr>
              <a:t> згадується євангелістом Іваном, після того як Христос вигнав продавців з храму (Ів.2:17)</a:t>
            </a:r>
          </a:p>
          <a:p>
            <a:endParaRPr lang="uk-UA" sz="3200" dirty="0" smtClean="0">
              <a:solidFill>
                <a:schemeClr val="bg1"/>
              </a:solidFill>
            </a:endParaRPr>
          </a:p>
          <a:p>
            <a:r>
              <a:rPr lang="uk-UA" sz="3200" b="1" dirty="0" smtClean="0">
                <a:solidFill>
                  <a:schemeClr val="bg1"/>
                </a:solidFill>
              </a:rPr>
              <a:t>Пс.110:1</a:t>
            </a:r>
            <a:r>
              <a:rPr lang="uk-UA" sz="3200" dirty="0" smtClean="0">
                <a:solidFill>
                  <a:schemeClr val="bg1"/>
                </a:solidFill>
              </a:rPr>
              <a:t> найчастіше цитується в Новому Заповіті (Мк.12:36; Мт.22:44; Лк.20:42; Дії 2:34-35; Євр.1:13)</a:t>
            </a:r>
          </a:p>
          <a:p>
            <a:endParaRPr lang="uk-UA" sz="32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ru-RU" sz="3200" b="1" dirty="0" smtClean="0">
                <a:solidFill>
                  <a:srgbClr val="FFFF00"/>
                </a:solidFill>
              </a:rPr>
              <a:t>Пс.110:1 </a:t>
            </a:r>
            <a:r>
              <a:rPr lang="ru-RU" sz="3200" dirty="0">
                <a:solidFill>
                  <a:srgbClr val="FFFF00"/>
                </a:solidFill>
              </a:rPr>
              <a:t>Псалом </a:t>
            </a:r>
            <a:r>
              <a:rPr lang="ru-RU" sz="3200" dirty="0" err="1">
                <a:solidFill>
                  <a:srgbClr val="FFFF00"/>
                </a:solidFill>
              </a:rPr>
              <a:t>Давидів</a:t>
            </a:r>
            <a:r>
              <a:rPr lang="ru-RU" sz="3200" dirty="0">
                <a:solidFill>
                  <a:srgbClr val="FFFF00"/>
                </a:solidFill>
              </a:rPr>
              <a:t>. </a:t>
            </a:r>
            <a:r>
              <a:rPr lang="ru-RU" sz="3200" dirty="0" err="1">
                <a:solidFill>
                  <a:srgbClr val="FFFF00"/>
                </a:solidFill>
              </a:rPr>
              <a:t>Промовив</a:t>
            </a:r>
            <a:r>
              <a:rPr lang="ru-RU" sz="3200" dirty="0">
                <a:solidFill>
                  <a:srgbClr val="FFFF00"/>
                </a:solidFill>
              </a:rPr>
              <a:t> </a:t>
            </a:r>
            <a:r>
              <a:rPr lang="ru-RU" sz="3200" dirty="0" smtClean="0">
                <a:solidFill>
                  <a:srgbClr val="FFFF00"/>
                </a:solidFill>
              </a:rPr>
              <a:t>Господь </a:t>
            </a:r>
            <a:r>
              <a:rPr lang="ru-RU" sz="3200" dirty="0" smtClean="0">
                <a:solidFill>
                  <a:schemeClr val="bg1"/>
                </a:solidFill>
              </a:rPr>
              <a:t>(ЯГВЕ) </a:t>
            </a:r>
            <a:r>
              <a:rPr lang="ru-RU" sz="3200" dirty="0" err="1" smtClean="0">
                <a:solidFill>
                  <a:srgbClr val="FFFF00"/>
                </a:solidFill>
              </a:rPr>
              <a:t>Господеві</a:t>
            </a:r>
            <a:r>
              <a:rPr lang="ru-RU" sz="3200" dirty="0" smtClean="0">
                <a:solidFill>
                  <a:srgbClr val="FFFF00"/>
                </a:solidFill>
              </a:rPr>
              <a:t> </a:t>
            </a:r>
            <a:r>
              <a:rPr lang="ru-RU" sz="3200" dirty="0" smtClean="0">
                <a:solidFill>
                  <a:schemeClr val="bg1"/>
                </a:solidFill>
              </a:rPr>
              <a:t>(</a:t>
            </a:r>
            <a:r>
              <a:rPr lang="ru-RU" sz="3200" dirty="0" err="1" smtClean="0">
                <a:solidFill>
                  <a:schemeClr val="bg1"/>
                </a:solidFill>
              </a:rPr>
              <a:t>Адонай</a:t>
            </a:r>
            <a:r>
              <a:rPr lang="ru-RU" sz="3200" dirty="0" smtClean="0">
                <a:solidFill>
                  <a:schemeClr val="bg1"/>
                </a:solidFill>
              </a:rPr>
              <a:t>) </a:t>
            </a:r>
            <a:r>
              <a:rPr lang="ru-RU" sz="3200" dirty="0" err="1">
                <a:solidFill>
                  <a:srgbClr val="FFFF00"/>
                </a:solidFill>
              </a:rPr>
              <a:t>моєму</a:t>
            </a:r>
            <a:r>
              <a:rPr lang="ru-RU" sz="3200" dirty="0">
                <a:solidFill>
                  <a:srgbClr val="FFFF00"/>
                </a:solidFill>
              </a:rPr>
              <a:t>: Сядь </a:t>
            </a:r>
            <a:r>
              <a:rPr lang="ru-RU" sz="3200" dirty="0" err="1">
                <a:solidFill>
                  <a:srgbClr val="FFFF00"/>
                </a:solidFill>
              </a:rPr>
              <a:t>праворуч</a:t>
            </a:r>
            <a:r>
              <a:rPr lang="ru-RU" sz="3200" dirty="0">
                <a:solidFill>
                  <a:srgbClr val="FFFF00"/>
                </a:solidFill>
              </a:rPr>
              <a:t> Мене, доки не </a:t>
            </a:r>
            <a:r>
              <a:rPr lang="ru-RU" sz="3200" dirty="0" err="1">
                <a:solidFill>
                  <a:srgbClr val="FFFF00"/>
                </a:solidFill>
              </a:rPr>
              <a:t>покладу</a:t>
            </a:r>
            <a:r>
              <a:rPr lang="ru-RU" sz="3200" dirty="0">
                <a:solidFill>
                  <a:srgbClr val="FFFF00"/>
                </a:solidFill>
              </a:rPr>
              <a:t> Я </a:t>
            </a:r>
            <a:r>
              <a:rPr lang="ru-RU" sz="3200" dirty="0" err="1">
                <a:solidFill>
                  <a:srgbClr val="FFFF00"/>
                </a:solidFill>
              </a:rPr>
              <a:t>Твоїх</a:t>
            </a:r>
            <a:r>
              <a:rPr lang="ru-RU" sz="3200" dirty="0">
                <a:solidFill>
                  <a:srgbClr val="FFFF00"/>
                </a:solidFill>
              </a:rPr>
              <a:t> </a:t>
            </a:r>
            <a:r>
              <a:rPr lang="ru-RU" sz="3200" dirty="0" err="1">
                <a:solidFill>
                  <a:srgbClr val="FFFF00"/>
                </a:solidFill>
              </a:rPr>
              <a:t>ворогів</a:t>
            </a:r>
            <a:r>
              <a:rPr lang="ru-RU" sz="3200" dirty="0">
                <a:solidFill>
                  <a:srgbClr val="FFFF00"/>
                </a:solidFill>
              </a:rPr>
              <a:t> за </a:t>
            </a:r>
            <a:r>
              <a:rPr lang="ru-RU" sz="3200" dirty="0" err="1">
                <a:solidFill>
                  <a:srgbClr val="FFFF00"/>
                </a:solidFill>
              </a:rPr>
              <a:t>підніжка</a:t>
            </a:r>
            <a:r>
              <a:rPr lang="ru-RU" sz="3200" dirty="0">
                <a:solidFill>
                  <a:srgbClr val="FFFF00"/>
                </a:solidFill>
              </a:rPr>
              <a:t> ногам </a:t>
            </a:r>
            <a:r>
              <a:rPr lang="ru-RU" sz="3200" dirty="0" err="1">
                <a:solidFill>
                  <a:srgbClr val="FFFF00"/>
                </a:solidFill>
              </a:rPr>
              <a:t>Твоїм</a:t>
            </a:r>
            <a:r>
              <a:rPr lang="ru-RU" sz="3200" dirty="0">
                <a:solidFill>
                  <a:srgbClr val="FFFF00"/>
                </a:solidFill>
              </a:rPr>
              <a:t>!</a:t>
            </a:r>
            <a:endParaRPr lang="ru-RU" sz="3200" b="1" dirty="0">
              <a:solidFill>
                <a:srgbClr val="FFFF00"/>
              </a:solidFill>
            </a:endParaRPr>
          </a:p>
          <a:p>
            <a:endParaRPr lang="ru-RU" sz="3200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uk-UA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4837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rgbClr val="FFFF00"/>
                </a:solidFill>
              </a:rPr>
              <a:t>Богословське значення Псалмів</a:t>
            </a:r>
            <a:endParaRPr lang="uk-UA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825624"/>
            <a:ext cx="7886700" cy="5032375"/>
          </a:xfrm>
        </p:spPr>
        <p:txBody>
          <a:bodyPr>
            <a:normAutofit/>
          </a:bodyPr>
          <a:lstStyle/>
          <a:p>
            <a:r>
              <a:rPr lang="uk-UA" sz="3600" dirty="0" smtClean="0">
                <a:solidFill>
                  <a:schemeClr val="bg1"/>
                </a:solidFill>
              </a:rPr>
              <a:t>Загальні богослужби</a:t>
            </a:r>
          </a:p>
          <a:p>
            <a:r>
              <a:rPr lang="uk-UA" sz="3600" dirty="0" smtClean="0">
                <a:solidFill>
                  <a:schemeClr val="bg1"/>
                </a:solidFill>
              </a:rPr>
              <a:t>Теми Псалмів: Божа дія в історії (</a:t>
            </a:r>
            <a:r>
              <a:rPr lang="ru-RU" sz="3600" dirty="0" smtClean="0">
                <a:solidFill>
                  <a:schemeClr val="bg1"/>
                </a:solidFill>
              </a:rPr>
              <a:t>Пс.78, 105-107, 137</a:t>
            </a:r>
            <a:r>
              <a:rPr lang="uk-UA" sz="3600" dirty="0" smtClean="0">
                <a:solidFill>
                  <a:schemeClr val="bg1"/>
                </a:solidFill>
              </a:rPr>
              <a:t>); особисте благочестя (Пс.1, 119); прослава Бога у творінні (Пс.8, 19, 104); Божий суд (39, 49, 73), Божа турбота (Пс.103), Боже верховенство (Пс.2, 110)</a:t>
            </a:r>
          </a:p>
          <a:p>
            <a:r>
              <a:rPr lang="uk-UA" sz="3600" dirty="0" smtClean="0">
                <a:solidFill>
                  <a:schemeClr val="bg1"/>
                </a:solidFill>
              </a:rPr>
              <a:t>Форми молитов: прославлення, подяка, покаяння, прохання…</a:t>
            </a:r>
            <a:endParaRPr lang="uk-UA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7660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chemeClr val="bg1"/>
                </a:solidFill>
              </a:rPr>
              <a:t>ПРИТЧІ</a:t>
            </a:r>
            <a:endParaRPr lang="uk-UA" dirty="0">
              <a:solidFill>
                <a:schemeClr val="bg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4993" y="0"/>
            <a:ext cx="548900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16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b="1" dirty="0">
                <a:solidFill>
                  <a:schemeClr val="bg1"/>
                </a:solidFill>
              </a:rPr>
              <a:t>Автор</a:t>
            </a:r>
            <a:endParaRPr lang="uk-UA" dirty="0">
              <a:solidFill>
                <a:schemeClr val="bg1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fontAlgn="base"/>
            <a:r>
              <a:rPr lang="ru-RU" sz="3000" b="1" i="1" dirty="0">
                <a:solidFill>
                  <a:srgbClr val="FFFF00"/>
                </a:solidFill>
              </a:rPr>
              <a:t>Екл.12:9</a:t>
            </a:r>
            <a:r>
              <a:rPr lang="ru-RU" sz="3000" i="1" dirty="0">
                <a:solidFill>
                  <a:srgbClr val="FFFF00"/>
                </a:solidFill>
              </a:rPr>
              <a:t> </a:t>
            </a:r>
            <a:r>
              <a:rPr lang="ru-RU" sz="3000" i="1" dirty="0" err="1">
                <a:solidFill>
                  <a:srgbClr val="FFFF00"/>
                </a:solidFill>
              </a:rPr>
              <a:t>Крім</a:t>
            </a:r>
            <a:r>
              <a:rPr lang="ru-RU" sz="3000" i="1" dirty="0">
                <a:solidFill>
                  <a:srgbClr val="FFFF00"/>
                </a:solidFill>
              </a:rPr>
              <a:t> того, </a:t>
            </a:r>
            <a:r>
              <a:rPr lang="ru-RU" sz="3000" i="1" dirty="0" err="1">
                <a:solidFill>
                  <a:srgbClr val="FFFF00"/>
                </a:solidFill>
              </a:rPr>
              <a:t>що</a:t>
            </a:r>
            <a:r>
              <a:rPr lang="ru-RU" sz="3000" i="1" dirty="0">
                <a:solidFill>
                  <a:srgbClr val="FFFF00"/>
                </a:solidFill>
              </a:rPr>
              <a:t> </a:t>
            </a:r>
            <a:r>
              <a:rPr lang="ru-RU" sz="3000" i="1" dirty="0" err="1">
                <a:solidFill>
                  <a:srgbClr val="FFFF00"/>
                </a:solidFill>
              </a:rPr>
              <a:t>Проповідник</a:t>
            </a:r>
            <a:r>
              <a:rPr lang="ru-RU" sz="3000" i="1" dirty="0">
                <a:solidFill>
                  <a:srgbClr val="FFFF00"/>
                </a:solidFill>
              </a:rPr>
              <a:t> </a:t>
            </a:r>
            <a:r>
              <a:rPr lang="ru-RU" sz="3000" i="1" dirty="0" err="1">
                <a:solidFill>
                  <a:srgbClr val="FFFF00"/>
                </a:solidFill>
              </a:rPr>
              <a:t>був</a:t>
            </a:r>
            <a:r>
              <a:rPr lang="ru-RU" sz="3000" i="1" dirty="0">
                <a:solidFill>
                  <a:srgbClr val="FFFF00"/>
                </a:solidFill>
              </a:rPr>
              <a:t> </a:t>
            </a:r>
            <a:r>
              <a:rPr lang="ru-RU" sz="3000" i="1" dirty="0" err="1">
                <a:solidFill>
                  <a:srgbClr val="FFFF00"/>
                </a:solidFill>
              </a:rPr>
              <a:t>мудрий</a:t>
            </a:r>
            <a:r>
              <a:rPr lang="ru-RU" sz="3000" i="1" dirty="0">
                <a:solidFill>
                  <a:srgbClr val="FFFF00"/>
                </a:solidFill>
              </a:rPr>
              <a:t>, </a:t>
            </a:r>
            <a:r>
              <a:rPr lang="ru-RU" sz="3000" i="1" dirty="0" err="1">
                <a:solidFill>
                  <a:srgbClr val="FFFF00"/>
                </a:solidFill>
              </a:rPr>
              <a:t>він</a:t>
            </a:r>
            <a:r>
              <a:rPr lang="ru-RU" sz="3000" i="1" dirty="0">
                <a:solidFill>
                  <a:srgbClr val="FFFF00"/>
                </a:solidFill>
              </a:rPr>
              <a:t> </a:t>
            </a:r>
            <a:r>
              <a:rPr lang="ru-RU" sz="3000" i="1" dirty="0" err="1">
                <a:solidFill>
                  <a:srgbClr val="FFFF00"/>
                </a:solidFill>
              </a:rPr>
              <a:t>навчав</a:t>
            </a:r>
            <a:r>
              <a:rPr lang="ru-RU" sz="3000" i="1" dirty="0">
                <a:solidFill>
                  <a:srgbClr val="FFFF00"/>
                </a:solidFill>
              </a:rPr>
              <a:t> </a:t>
            </a:r>
            <a:r>
              <a:rPr lang="ru-RU" sz="3000" i="1" dirty="0" err="1">
                <a:solidFill>
                  <a:srgbClr val="FFFF00"/>
                </a:solidFill>
              </a:rPr>
              <a:t>ще</a:t>
            </a:r>
            <a:r>
              <a:rPr lang="ru-RU" sz="3000" i="1" dirty="0">
                <a:solidFill>
                  <a:srgbClr val="FFFF00"/>
                </a:solidFill>
              </a:rPr>
              <a:t> народ </a:t>
            </a:r>
            <a:r>
              <a:rPr lang="ru-RU" sz="3000" i="1" dirty="0" err="1">
                <a:solidFill>
                  <a:srgbClr val="FFFF00"/>
                </a:solidFill>
              </a:rPr>
              <a:t>знання</a:t>
            </a:r>
            <a:r>
              <a:rPr lang="ru-RU" sz="3000" i="1" dirty="0">
                <a:solidFill>
                  <a:srgbClr val="FFFF00"/>
                </a:solidFill>
              </a:rPr>
              <a:t>. </a:t>
            </a:r>
            <a:r>
              <a:rPr lang="ru-RU" sz="3000" i="1" dirty="0" err="1">
                <a:solidFill>
                  <a:srgbClr val="FFFF00"/>
                </a:solidFill>
              </a:rPr>
              <a:t>Він</a:t>
            </a:r>
            <a:r>
              <a:rPr lang="ru-RU" sz="3000" i="1" dirty="0">
                <a:solidFill>
                  <a:srgbClr val="FFFF00"/>
                </a:solidFill>
              </a:rPr>
              <a:t> </a:t>
            </a:r>
            <a:r>
              <a:rPr lang="ru-RU" sz="3000" i="1" dirty="0" err="1">
                <a:solidFill>
                  <a:srgbClr val="FFFF00"/>
                </a:solidFill>
              </a:rPr>
              <a:t>важив</a:t>
            </a:r>
            <a:r>
              <a:rPr lang="ru-RU" sz="3000" i="1" dirty="0">
                <a:solidFill>
                  <a:srgbClr val="FFFF00"/>
                </a:solidFill>
              </a:rPr>
              <a:t> та </a:t>
            </a:r>
            <a:r>
              <a:rPr lang="ru-RU" sz="3000" i="1" dirty="0" err="1">
                <a:solidFill>
                  <a:srgbClr val="FFFF00"/>
                </a:solidFill>
              </a:rPr>
              <a:t>досліджував</a:t>
            </a:r>
            <a:r>
              <a:rPr lang="ru-RU" sz="3000" i="1" dirty="0">
                <a:solidFill>
                  <a:srgbClr val="FFFF00"/>
                </a:solidFill>
              </a:rPr>
              <a:t>, </a:t>
            </a:r>
            <a:r>
              <a:rPr lang="ru-RU" sz="3000" i="1" dirty="0" err="1">
                <a:solidFill>
                  <a:srgbClr val="FFFF00"/>
                </a:solidFill>
              </a:rPr>
              <a:t>склав</a:t>
            </a:r>
            <a:r>
              <a:rPr lang="ru-RU" sz="3000" i="1" dirty="0">
                <a:solidFill>
                  <a:srgbClr val="FFFF00"/>
                </a:solidFill>
              </a:rPr>
              <a:t> </a:t>
            </a:r>
            <a:r>
              <a:rPr lang="ru-RU" sz="3000" i="1" dirty="0" err="1">
                <a:solidFill>
                  <a:srgbClr val="FFFF00"/>
                </a:solidFill>
              </a:rPr>
              <a:t>багато</a:t>
            </a:r>
            <a:r>
              <a:rPr lang="ru-RU" sz="3000" i="1" dirty="0">
                <a:solidFill>
                  <a:srgbClr val="FFFF00"/>
                </a:solidFill>
              </a:rPr>
              <a:t> </a:t>
            </a:r>
            <a:r>
              <a:rPr lang="ru-RU" sz="3000" i="1" dirty="0" err="1">
                <a:solidFill>
                  <a:srgbClr val="FFFF00"/>
                </a:solidFill>
              </a:rPr>
              <a:t>приповістей</a:t>
            </a:r>
            <a:r>
              <a:rPr lang="ru-RU" sz="3000" i="1" dirty="0" smtClean="0">
                <a:solidFill>
                  <a:srgbClr val="FFFF00"/>
                </a:solidFill>
              </a:rPr>
              <a:t>.</a:t>
            </a:r>
          </a:p>
          <a:p>
            <a:pPr marL="0" indent="0" fontAlgn="base">
              <a:buNone/>
            </a:pPr>
            <a:endParaRPr lang="ru-RU" sz="3000" i="1" dirty="0">
              <a:solidFill>
                <a:srgbClr val="FFFF00"/>
              </a:solidFill>
            </a:endParaRPr>
          </a:p>
          <a:p>
            <a:r>
              <a:rPr lang="ru-RU" sz="3000" b="1" i="1" dirty="0">
                <a:solidFill>
                  <a:srgbClr val="FFFF00"/>
                </a:solidFill>
              </a:rPr>
              <a:t>1Цар.5:9</a:t>
            </a:r>
            <a:r>
              <a:rPr lang="ru-RU" sz="3000" i="1" dirty="0">
                <a:solidFill>
                  <a:srgbClr val="FFFF00"/>
                </a:solidFill>
              </a:rPr>
              <a:t> І дав Бог </a:t>
            </a:r>
            <a:r>
              <a:rPr lang="ru-RU" sz="3000" i="1" dirty="0" err="1">
                <a:solidFill>
                  <a:srgbClr val="FFFF00"/>
                </a:solidFill>
              </a:rPr>
              <a:t>Соломонові</a:t>
            </a:r>
            <a:r>
              <a:rPr lang="ru-RU" sz="3000" i="1" dirty="0">
                <a:solidFill>
                  <a:srgbClr val="FFFF00"/>
                </a:solidFill>
              </a:rPr>
              <a:t> </a:t>
            </a:r>
            <a:r>
              <a:rPr lang="ru-RU" sz="3000" i="1" dirty="0" err="1">
                <a:solidFill>
                  <a:srgbClr val="FFFF00"/>
                </a:solidFill>
              </a:rPr>
              <a:t>дуже</a:t>
            </a:r>
            <a:r>
              <a:rPr lang="ru-RU" sz="3000" i="1" dirty="0">
                <a:solidFill>
                  <a:srgbClr val="FFFF00"/>
                </a:solidFill>
              </a:rPr>
              <a:t> </a:t>
            </a:r>
            <a:r>
              <a:rPr lang="ru-RU" sz="3000" i="1" dirty="0" err="1">
                <a:solidFill>
                  <a:srgbClr val="FFFF00"/>
                </a:solidFill>
              </a:rPr>
              <a:t>багато</a:t>
            </a:r>
            <a:r>
              <a:rPr lang="ru-RU" sz="3000" i="1" dirty="0">
                <a:solidFill>
                  <a:srgbClr val="FFFF00"/>
                </a:solidFill>
              </a:rPr>
              <a:t> </a:t>
            </a:r>
            <a:r>
              <a:rPr lang="ru-RU" sz="3000" i="1" dirty="0" err="1">
                <a:solidFill>
                  <a:srgbClr val="FFFF00"/>
                </a:solidFill>
              </a:rPr>
              <a:t>мудрості</a:t>
            </a:r>
            <a:r>
              <a:rPr lang="ru-RU" sz="3000" i="1" dirty="0">
                <a:solidFill>
                  <a:srgbClr val="FFFF00"/>
                </a:solidFill>
              </a:rPr>
              <a:t> та </a:t>
            </a:r>
            <a:r>
              <a:rPr lang="ru-RU" sz="3000" i="1" dirty="0" err="1">
                <a:solidFill>
                  <a:srgbClr val="FFFF00"/>
                </a:solidFill>
              </a:rPr>
              <a:t>розуму</a:t>
            </a:r>
            <a:r>
              <a:rPr lang="ru-RU" sz="3000" i="1" dirty="0">
                <a:solidFill>
                  <a:srgbClr val="FFFF00"/>
                </a:solidFill>
              </a:rPr>
              <a:t>, а </a:t>
            </a:r>
            <a:r>
              <a:rPr lang="ru-RU" sz="3000" i="1" dirty="0" err="1">
                <a:solidFill>
                  <a:srgbClr val="FFFF00"/>
                </a:solidFill>
              </a:rPr>
              <a:t>широкість</a:t>
            </a:r>
            <a:r>
              <a:rPr lang="ru-RU" sz="3000" i="1" dirty="0">
                <a:solidFill>
                  <a:srgbClr val="FFFF00"/>
                </a:solidFill>
              </a:rPr>
              <a:t> </a:t>
            </a:r>
            <a:r>
              <a:rPr lang="ru-RU" sz="3000" i="1" dirty="0" err="1">
                <a:solidFill>
                  <a:srgbClr val="FFFF00"/>
                </a:solidFill>
              </a:rPr>
              <a:t>серця</a:t>
            </a:r>
            <a:r>
              <a:rPr lang="ru-RU" sz="3000" i="1" dirty="0">
                <a:solidFill>
                  <a:srgbClr val="FFFF00"/>
                </a:solidFill>
              </a:rPr>
              <a:t> як </a:t>
            </a:r>
            <a:r>
              <a:rPr lang="ru-RU" sz="3000" i="1" dirty="0" err="1">
                <a:solidFill>
                  <a:srgbClr val="FFFF00"/>
                </a:solidFill>
              </a:rPr>
              <a:t>пісок</a:t>
            </a:r>
            <a:r>
              <a:rPr lang="ru-RU" sz="3000" i="1" dirty="0">
                <a:solidFill>
                  <a:srgbClr val="FFFF00"/>
                </a:solidFill>
              </a:rPr>
              <a:t>, </a:t>
            </a:r>
            <a:r>
              <a:rPr lang="ru-RU" sz="3000" i="1" dirty="0" err="1">
                <a:solidFill>
                  <a:srgbClr val="FFFF00"/>
                </a:solidFill>
              </a:rPr>
              <a:t>що</a:t>
            </a:r>
            <a:r>
              <a:rPr lang="ru-RU" sz="3000" i="1" dirty="0">
                <a:solidFill>
                  <a:srgbClr val="FFFF00"/>
                </a:solidFill>
              </a:rPr>
              <a:t> на </a:t>
            </a:r>
            <a:r>
              <a:rPr lang="ru-RU" sz="3000" i="1" dirty="0" err="1">
                <a:solidFill>
                  <a:srgbClr val="FFFF00"/>
                </a:solidFill>
              </a:rPr>
              <a:t>березі</a:t>
            </a:r>
            <a:r>
              <a:rPr lang="ru-RU" sz="3000" i="1" dirty="0">
                <a:solidFill>
                  <a:srgbClr val="FFFF00"/>
                </a:solidFill>
              </a:rPr>
              <a:t> моря...</a:t>
            </a:r>
            <a:r>
              <a:rPr lang="ru-RU" sz="3000" b="1" i="1" dirty="0">
                <a:solidFill>
                  <a:srgbClr val="FFFF00"/>
                </a:solidFill>
              </a:rPr>
              <a:t>12 </a:t>
            </a:r>
            <a:r>
              <a:rPr lang="ru-RU" sz="3000" i="1" dirty="0">
                <a:solidFill>
                  <a:srgbClr val="FFFF00"/>
                </a:solidFill>
              </a:rPr>
              <a:t>І </a:t>
            </a:r>
            <a:r>
              <a:rPr lang="ru-RU" sz="3000" i="1" dirty="0" err="1">
                <a:solidFill>
                  <a:srgbClr val="FFFF00"/>
                </a:solidFill>
              </a:rPr>
              <a:t>він</a:t>
            </a:r>
            <a:r>
              <a:rPr lang="ru-RU" sz="3000" i="1" dirty="0">
                <a:solidFill>
                  <a:srgbClr val="FFFF00"/>
                </a:solidFill>
              </a:rPr>
              <a:t> </a:t>
            </a:r>
            <a:r>
              <a:rPr lang="ru-RU" sz="3000" i="1" dirty="0" err="1">
                <a:solidFill>
                  <a:srgbClr val="FFFF00"/>
                </a:solidFill>
              </a:rPr>
              <a:t>проказав</a:t>
            </a:r>
            <a:r>
              <a:rPr lang="ru-RU" sz="3000" i="1" dirty="0">
                <a:solidFill>
                  <a:srgbClr val="FFFF00"/>
                </a:solidFill>
              </a:rPr>
              <a:t> три </a:t>
            </a:r>
            <a:r>
              <a:rPr lang="ru-RU" sz="3000" i="1" dirty="0" err="1">
                <a:solidFill>
                  <a:srgbClr val="FFFF00"/>
                </a:solidFill>
              </a:rPr>
              <a:t>тисячі</a:t>
            </a:r>
            <a:r>
              <a:rPr lang="ru-RU" sz="3000" i="1" dirty="0">
                <a:solidFill>
                  <a:srgbClr val="FFFF00"/>
                </a:solidFill>
              </a:rPr>
              <a:t> </a:t>
            </a:r>
            <a:r>
              <a:rPr lang="ru-RU" sz="3000" i="1" dirty="0" err="1">
                <a:solidFill>
                  <a:srgbClr val="FFFF00"/>
                </a:solidFill>
              </a:rPr>
              <a:t>приказок</a:t>
            </a:r>
            <a:r>
              <a:rPr lang="ru-RU" sz="3000" i="1" dirty="0">
                <a:solidFill>
                  <a:srgbClr val="FFFF00"/>
                </a:solidFill>
              </a:rPr>
              <a:t>, а </a:t>
            </a:r>
            <a:r>
              <a:rPr lang="ru-RU" sz="3000" i="1" dirty="0" err="1">
                <a:solidFill>
                  <a:srgbClr val="FFFF00"/>
                </a:solidFill>
              </a:rPr>
              <a:t>пісень</a:t>
            </a:r>
            <a:r>
              <a:rPr lang="ru-RU" sz="3000" i="1" dirty="0">
                <a:solidFill>
                  <a:srgbClr val="FFFF00"/>
                </a:solidFill>
              </a:rPr>
              <a:t> </a:t>
            </a:r>
            <a:r>
              <a:rPr lang="ru-RU" sz="3000" i="1" dirty="0" err="1">
                <a:solidFill>
                  <a:srgbClr val="FFFF00"/>
                </a:solidFill>
              </a:rPr>
              <a:t>його</a:t>
            </a:r>
            <a:r>
              <a:rPr lang="ru-RU" sz="3000" i="1" dirty="0">
                <a:solidFill>
                  <a:srgbClr val="FFFF00"/>
                </a:solidFill>
              </a:rPr>
              <a:t> </a:t>
            </a:r>
            <a:r>
              <a:rPr lang="ru-RU" sz="3000" i="1" dirty="0" err="1">
                <a:solidFill>
                  <a:srgbClr val="FFFF00"/>
                </a:solidFill>
              </a:rPr>
              <a:t>було</a:t>
            </a:r>
            <a:r>
              <a:rPr lang="ru-RU" sz="3000" i="1" dirty="0">
                <a:solidFill>
                  <a:srgbClr val="FFFF00"/>
                </a:solidFill>
              </a:rPr>
              <a:t> </a:t>
            </a:r>
            <a:r>
              <a:rPr lang="ru-RU" sz="3000" i="1" dirty="0" err="1">
                <a:solidFill>
                  <a:srgbClr val="FFFF00"/>
                </a:solidFill>
              </a:rPr>
              <a:t>тисяча</a:t>
            </a:r>
            <a:r>
              <a:rPr lang="ru-RU" sz="3000" i="1" dirty="0">
                <a:solidFill>
                  <a:srgbClr val="FFFF00"/>
                </a:solidFill>
              </a:rPr>
              <a:t> й </a:t>
            </a:r>
            <a:r>
              <a:rPr lang="ru-RU" sz="3000" i="1" dirty="0" err="1">
                <a:solidFill>
                  <a:srgbClr val="FFFF00"/>
                </a:solidFill>
              </a:rPr>
              <a:t>п'ять</a:t>
            </a:r>
            <a:r>
              <a:rPr lang="ru-RU" sz="3000" i="1" dirty="0">
                <a:solidFill>
                  <a:srgbClr val="FFFF00"/>
                </a:solidFill>
              </a:rPr>
              <a:t>.</a:t>
            </a:r>
            <a:endParaRPr lang="uk-UA" sz="30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7333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b="1" dirty="0">
                <a:solidFill>
                  <a:srgbClr val="FFFF00"/>
                </a:solidFill>
              </a:rPr>
              <a:t>Автор</a:t>
            </a:r>
            <a:endParaRPr lang="uk-UA" dirty="0">
              <a:solidFill>
                <a:srgbClr val="FFFF0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fontAlgn="base"/>
            <a:r>
              <a:rPr lang="ru-RU" sz="4800" dirty="0" smtClean="0">
                <a:solidFill>
                  <a:schemeClr val="bg1"/>
                </a:solidFill>
              </a:rPr>
              <a:t>Соломон (</a:t>
            </a:r>
            <a:r>
              <a:rPr lang="ru-RU" sz="4800" dirty="0">
                <a:solidFill>
                  <a:schemeClr val="bg1"/>
                </a:solidFill>
              </a:rPr>
              <a:t>1:1; 10:1; 25:1</a:t>
            </a:r>
            <a:r>
              <a:rPr lang="ru-RU" sz="4800" dirty="0" smtClean="0">
                <a:solidFill>
                  <a:schemeClr val="bg1"/>
                </a:solidFill>
              </a:rPr>
              <a:t>)</a:t>
            </a:r>
          </a:p>
          <a:p>
            <a:pPr marL="0" indent="0" fontAlgn="base">
              <a:buNone/>
            </a:pPr>
            <a:endParaRPr lang="ru-RU" sz="4800" dirty="0" smtClean="0">
              <a:solidFill>
                <a:schemeClr val="bg1"/>
              </a:solidFill>
            </a:endParaRPr>
          </a:p>
          <a:p>
            <a:pPr fontAlgn="base"/>
            <a:r>
              <a:rPr lang="ru-RU" sz="4800" dirty="0" err="1" smtClean="0">
                <a:solidFill>
                  <a:schemeClr val="bg1"/>
                </a:solidFill>
              </a:rPr>
              <a:t>Агур</a:t>
            </a:r>
            <a:r>
              <a:rPr lang="ru-RU" sz="4800" dirty="0" smtClean="0">
                <a:solidFill>
                  <a:schemeClr val="bg1"/>
                </a:solidFill>
              </a:rPr>
              <a:t> (30:1)</a:t>
            </a:r>
          </a:p>
          <a:p>
            <a:pPr marL="0" indent="0" fontAlgn="base">
              <a:buNone/>
            </a:pPr>
            <a:endParaRPr lang="ru-RU" sz="4800" dirty="0" smtClean="0">
              <a:solidFill>
                <a:schemeClr val="bg1"/>
              </a:solidFill>
            </a:endParaRPr>
          </a:p>
          <a:p>
            <a:pPr fontAlgn="base"/>
            <a:r>
              <a:rPr lang="ru-RU" sz="4800" dirty="0" err="1" smtClean="0">
                <a:solidFill>
                  <a:schemeClr val="bg1"/>
                </a:solidFill>
              </a:rPr>
              <a:t>Лем</a:t>
            </a:r>
            <a:r>
              <a:rPr lang="uk-UA" sz="4800" dirty="0" err="1" smtClean="0">
                <a:solidFill>
                  <a:schemeClr val="bg1"/>
                </a:solidFill>
              </a:rPr>
              <a:t>уїл</a:t>
            </a:r>
            <a:r>
              <a:rPr lang="uk-UA" sz="4800" dirty="0" smtClean="0">
                <a:solidFill>
                  <a:schemeClr val="bg1"/>
                </a:solidFill>
              </a:rPr>
              <a:t> (31:1)</a:t>
            </a:r>
          </a:p>
          <a:p>
            <a:pPr fontAlgn="base"/>
            <a:endParaRPr lang="uk-UA" sz="4800" dirty="0">
              <a:solidFill>
                <a:schemeClr val="bg1"/>
              </a:solidFill>
            </a:endParaRPr>
          </a:p>
          <a:p>
            <a:pPr marL="0" indent="0" fontAlgn="base">
              <a:buNone/>
            </a:pPr>
            <a:endParaRPr lang="uk-UA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21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587828"/>
            <a:ext cx="7886700" cy="5769429"/>
          </a:xfrm>
        </p:spPr>
        <p:txBody>
          <a:bodyPr>
            <a:normAutofit lnSpcReduction="10000"/>
          </a:bodyPr>
          <a:lstStyle/>
          <a:p>
            <a:r>
              <a:rPr lang="ru-RU" sz="4000" dirty="0" smtClean="0">
                <a:solidFill>
                  <a:schemeClr val="bg1"/>
                </a:solidFill>
              </a:rPr>
              <a:t>31 </a:t>
            </a:r>
            <a:r>
              <a:rPr lang="ru-RU" sz="4000" dirty="0" err="1" smtClean="0">
                <a:solidFill>
                  <a:schemeClr val="bg1"/>
                </a:solidFill>
              </a:rPr>
              <a:t>розділ</a:t>
            </a:r>
            <a:endParaRPr lang="ru-RU" sz="4000" dirty="0" smtClean="0">
              <a:solidFill>
                <a:schemeClr val="bg1"/>
              </a:solidFill>
            </a:endParaRPr>
          </a:p>
          <a:p>
            <a:endParaRPr lang="ru-RU" sz="4000" dirty="0">
              <a:solidFill>
                <a:schemeClr val="bg1"/>
              </a:solidFill>
            </a:endParaRPr>
          </a:p>
          <a:p>
            <a:r>
              <a:rPr lang="ru-RU" sz="4000" dirty="0" smtClean="0">
                <a:solidFill>
                  <a:schemeClr val="bg1"/>
                </a:solidFill>
              </a:rPr>
              <a:t>912 </a:t>
            </a:r>
            <a:r>
              <a:rPr lang="ru-RU" sz="4000" dirty="0">
                <a:solidFill>
                  <a:schemeClr val="bg1"/>
                </a:solidFill>
              </a:rPr>
              <a:t>притч, </a:t>
            </a:r>
            <a:endParaRPr lang="ru-RU" sz="4000" dirty="0" smtClean="0">
              <a:solidFill>
                <a:schemeClr val="bg1"/>
              </a:solidFill>
            </a:endParaRPr>
          </a:p>
          <a:p>
            <a:endParaRPr lang="ru-RU" sz="4000" dirty="0" smtClean="0">
              <a:solidFill>
                <a:schemeClr val="bg1"/>
              </a:solidFill>
            </a:endParaRPr>
          </a:p>
          <a:p>
            <a:r>
              <a:rPr lang="ru-RU" sz="4000" dirty="0" smtClean="0">
                <a:solidFill>
                  <a:schemeClr val="bg1"/>
                </a:solidFill>
              </a:rPr>
              <a:t>512 </a:t>
            </a:r>
            <a:r>
              <a:rPr lang="ru-RU" sz="4000" dirty="0">
                <a:solidFill>
                  <a:schemeClr val="bg1"/>
                </a:solidFill>
              </a:rPr>
              <a:t>(56</a:t>
            </a:r>
            <a:r>
              <a:rPr lang="ru-RU" sz="4000" dirty="0" smtClean="0">
                <a:solidFill>
                  <a:schemeClr val="bg1"/>
                </a:solidFill>
              </a:rPr>
              <a:t>%) Соломон </a:t>
            </a:r>
          </a:p>
          <a:p>
            <a:endParaRPr lang="ru-RU" sz="4000" dirty="0" smtClean="0">
              <a:solidFill>
                <a:schemeClr val="bg1"/>
              </a:solidFill>
            </a:endParaRPr>
          </a:p>
          <a:p>
            <a:r>
              <a:rPr lang="ru-RU" sz="4000" dirty="0" smtClean="0">
                <a:solidFill>
                  <a:schemeClr val="bg1"/>
                </a:solidFill>
              </a:rPr>
              <a:t>33 </a:t>
            </a:r>
            <a:r>
              <a:rPr lang="ru-RU" sz="4000" dirty="0">
                <a:solidFill>
                  <a:schemeClr val="bg1"/>
                </a:solidFill>
              </a:rPr>
              <a:t>(4%) </a:t>
            </a:r>
            <a:r>
              <a:rPr lang="ru-RU" sz="4000" dirty="0" smtClean="0">
                <a:solidFill>
                  <a:schemeClr val="bg1"/>
                </a:solidFill>
              </a:rPr>
              <a:t>– </a:t>
            </a:r>
            <a:r>
              <a:rPr lang="ru-RU" sz="4000" dirty="0" err="1" smtClean="0">
                <a:solidFill>
                  <a:schemeClr val="bg1"/>
                </a:solidFill>
              </a:rPr>
              <a:t>Агур</a:t>
            </a:r>
            <a:endParaRPr lang="ru-RU" sz="4000" dirty="0" smtClean="0">
              <a:solidFill>
                <a:schemeClr val="bg1"/>
              </a:solidFill>
            </a:endParaRPr>
          </a:p>
          <a:p>
            <a:endParaRPr lang="ru-RU" sz="4000" dirty="0" smtClean="0">
              <a:solidFill>
                <a:schemeClr val="bg1"/>
              </a:solidFill>
            </a:endParaRPr>
          </a:p>
          <a:p>
            <a:r>
              <a:rPr lang="ru-RU" sz="4000" dirty="0" smtClean="0">
                <a:solidFill>
                  <a:schemeClr val="bg1"/>
                </a:solidFill>
              </a:rPr>
              <a:t>8 </a:t>
            </a:r>
            <a:r>
              <a:rPr lang="ru-RU" sz="4000" dirty="0">
                <a:solidFill>
                  <a:schemeClr val="bg1"/>
                </a:solidFill>
              </a:rPr>
              <a:t>(1%) - </a:t>
            </a:r>
            <a:r>
              <a:rPr lang="ru-RU" sz="4000" dirty="0" err="1" smtClean="0">
                <a:solidFill>
                  <a:schemeClr val="bg1"/>
                </a:solidFill>
              </a:rPr>
              <a:t>Лемуїл</a:t>
            </a:r>
            <a:endParaRPr lang="uk-UA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711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b="1" dirty="0" smtClean="0">
                <a:solidFill>
                  <a:srgbClr val="FFFF00"/>
                </a:solidFill>
              </a:rPr>
              <a:t>Структура</a:t>
            </a:r>
            <a:endParaRPr lang="uk-UA" dirty="0">
              <a:solidFill>
                <a:srgbClr val="FFFF0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5032375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ru-RU" sz="3200" dirty="0">
                <a:solidFill>
                  <a:schemeClr val="bg1"/>
                </a:solidFill>
              </a:rPr>
              <a:t>І. </a:t>
            </a:r>
            <a:r>
              <a:rPr lang="ru-RU" sz="3200" dirty="0" err="1">
                <a:solidFill>
                  <a:schemeClr val="bg1"/>
                </a:solidFill>
              </a:rPr>
              <a:t>Батьківські</a:t>
            </a:r>
            <a:r>
              <a:rPr lang="ru-RU" sz="3200" dirty="0">
                <a:solidFill>
                  <a:schemeClr val="bg1"/>
                </a:solidFill>
              </a:rPr>
              <a:t> </a:t>
            </a:r>
            <a:r>
              <a:rPr lang="ru-RU" sz="3200" dirty="0" err="1">
                <a:solidFill>
                  <a:schemeClr val="bg1"/>
                </a:solidFill>
              </a:rPr>
              <a:t>настанови</a:t>
            </a:r>
            <a:r>
              <a:rPr lang="ru-RU" sz="3200" dirty="0">
                <a:solidFill>
                  <a:schemeClr val="bg1"/>
                </a:solidFill>
              </a:rPr>
              <a:t> </a:t>
            </a:r>
            <a:r>
              <a:rPr lang="ru-RU" sz="3200" dirty="0" err="1">
                <a:solidFill>
                  <a:schemeClr val="bg1"/>
                </a:solidFill>
              </a:rPr>
              <a:t>сину</a:t>
            </a:r>
            <a:r>
              <a:rPr lang="ru-RU" sz="3200" dirty="0">
                <a:solidFill>
                  <a:schemeClr val="bg1"/>
                </a:solidFill>
              </a:rPr>
              <a:t> (1-9)</a:t>
            </a:r>
            <a:endParaRPr lang="ru-RU" sz="3200" dirty="0">
              <a:solidFill>
                <a:schemeClr val="bg1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ru-RU" sz="3200" dirty="0">
                <a:solidFill>
                  <a:schemeClr val="bg1"/>
                </a:solidFill>
              </a:rPr>
              <a:t>ІІ. </a:t>
            </a:r>
            <a:r>
              <a:rPr lang="ru-RU" sz="3200" dirty="0" err="1">
                <a:solidFill>
                  <a:schemeClr val="bg1"/>
                </a:solidFill>
              </a:rPr>
              <a:t>Притчі</a:t>
            </a:r>
            <a:r>
              <a:rPr lang="ru-RU" sz="3200" dirty="0">
                <a:solidFill>
                  <a:schemeClr val="bg1"/>
                </a:solidFill>
              </a:rPr>
              <a:t> Соломона (10:1-22:16)</a:t>
            </a:r>
            <a:endParaRPr lang="ru-RU" sz="3200" dirty="0">
              <a:solidFill>
                <a:schemeClr val="bg1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ru-RU" sz="3200" dirty="0">
                <a:solidFill>
                  <a:schemeClr val="bg1"/>
                </a:solidFill>
              </a:rPr>
              <a:t>ІІІ. Слова </a:t>
            </a:r>
            <a:r>
              <a:rPr lang="ru-RU" sz="3200" dirty="0" err="1">
                <a:solidFill>
                  <a:schemeClr val="bg1"/>
                </a:solidFill>
              </a:rPr>
              <a:t>мудрих</a:t>
            </a:r>
            <a:r>
              <a:rPr lang="ru-RU" sz="3200" dirty="0">
                <a:solidFill>
                  <a:schemeClr val="bg1"/>
                </a:solidFill>
              </a:rPr>
              <a:t> (22:17-24:22) </a:t>
            </a:r>
            <a:endParaRPr lang="ru-RU" sz="3200" dirty="0">
              <a:solidFill>
                <a:schemeClr val="bg1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ru-RU" sz="3200" dirty="0">
                <a:solidFill>
                  <a:schemeClr val="bg1"/>
                </a:solidFill>
              </a:rPr>
              <a:t>І</a:t>
            </a:r>
            <a:r>
              <a:rPr lang="de-DE" sz="3200" dirty="0">
                <a:solidFill>
                  <a:schemeClr val="bg1"/>
                </a:solidFill>
              </a:rPr>
              <a:t>V. </a:t>
            </a:r>
            <a:r>
              <a:rPr lang="ru-RU" sz="3200" dirty="0">
                <a:solidFill>
                  <a:schemeClr val="bg1"/>
                </a:solidFill>
              </a:rPr>
              <a:t>Слова </a:t>
            </a:r>
            <a:r>
              <a:rPr lang="ru-RU" sz="3200" dirty="0" err="1">
                <a:solidFill>
                  <a:schemeClr val="bg1"/>
                </a:solidFill>
              </a:rPr>
              <a:t>мудрих</a:t>
            </a:r>
            <a:r>
              <a:rPr lang="ru-RU" sz="3200" dirty="0">
                <a:solidFill>
                  <a:schemeClr val="bg1"/>
                </a:solidFill>
              </a:rPr>
              <a:t> (24:23-34)</a:t>
            </a:r>
            <a:endParaRPr lang="ru-RU" sz="3200" dirty="0">
              <a:solidFill>
                <a:schemeClr val="bg1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de-DE" sz="3200" dirty="0">
                <a:solidFill>
                  <a:schemeClr val="bg1"/>
                </a:solidFill>
              </a:rPr>
              <a:t>V. </a:t>
            </a:r>
            <a:r>
              <a:rPr lang="ru-RU" sz="3200" dirty="0" err="1">
                <a:solidFill>
                  <a:schemeClr val="bg1"/>
                </a:solidFill>
              </a:rPr>
              <a:t>Притчі</a:t>
            </a:r>
            <a:r>
              <a:rPr lang="ru-RU" sz="3200" dirty="0">
                <a:solidFill>
                  <a:schemeClr val="bg1"/>
                </a:solidFill>
              </a:rPr>
              <a:t> Соломона </a:t>
            </a:r>
            <a:r>
              <a:rPr lang="ru-RU" sz="3200" dirty="0" err="1">
                <a:solidFill>
                  <a:schemeClr val="bg1"/>
                </a:solidFill>
              </a:rPr>
              <a:t>зібрані</a:t>
            </a:r>
            <a:r>
              <a:rPr lang="ru-RU" sz="3200" dirty="0">
                <a:solidFill>
                  <a:schemeClr val="bg1"/>
                </a:solidFill>
              </a:rPr>
              <a:t> </a:t>
            </a:r>
            <a:r>
              <a:rPr lang="ru-RU" sz="3200" dirty="0" err="1">
                <a:solidFill>
                  <a:schemeClr val="bg1"/>
                </a:solidFill>
              </a:rPr>
              <a:t>Є</a:t>
            </a:r>
            <a:r>
              <a:rPr lang="ru-RU" sz="3200" dirty="0" err="1" smtClean="0">
                <a:solidFill>
                  <a:schemeClr val="bg1"/>
                </a:solidFill>
              </a:rPr>
              <a:t>зекією</a:t>
            </a:r>
            <a:r>
              <a:rPr lang="ru-RU" sz="3200" dirty="0" smtClean="0">
                <a:solidFill>
                  <a:schemeClr val="bg1"/>
                </a:solidFill>
              </a:rPr>
              <a:t> </a:t>
            </a:r>
            <a:r>
              <a:rPr lang="ru-RU" sz="3200" dirty="0">
                <a:solidFill>
                  <a:schemeClr val="bg1"/>
                </a:solidFill>
              </a:rPr>
              <a:t>(25-29)</a:t>
            </a:r>
            <a:endParaRPr lang="ru-RU" sz="3200" dirty="0">
              <a:solidFill>
                <a:schemeClr val="bg1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de-DE" sz="3200" dirty="0">
                <a:solidFill>
                  <a:schemeClr val="bg1"/>
                </a:solidFill>
              </a:rPr>
              <a:t>V</a:t>
            </a:r>
            <a:r>
              <a:rPr lang="ru-RU" sz="3200" dirty="0">
                <a:solidFill>
                  <a:schemeClr val="bg1"/>
                </a:solidFill>
              </a:rPr>
              <a:t>І. Слова </a:t>
            </a:r>
            <a:r>
              <a:rPr lang="ru-RU" sz="3200" dirty="0" err="1">
                <a:solidFill>
                  <a:schemeClr val="bg1"/>
                </a:solidFill>
              </a:rPr>
              <a:t>Агура</a:t>
            </a:r>
            <a:r>
              <a:rPr lang="ru-RU" sz="3200" dirty="0">
                <a:solidFill>
                  <a:schemeClr val="bg1"/>
                </a:solidFill>
              </a:rPr>
              <a:t> (30)</a:t>
            </a:r>
            <a:endParaRPr lang="ru-RU" sz="3200" dirty="0">
              <a:solidFill>
                <a:schemeClr val="bg1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de-DE" sz="3200" dirty="0">
                <a:solidFill>
                  <a:schemeClr val="bg1"/>
                </a:solidFill>
              </a:rPr>
              <a:t>V</a:t>
            </a:r>
            <a:r>
              <a:rPr lang="ru-RU" sz="3200" dirty="0">
                <a:solidFill>
                  <a:schemeClr val="bg1"/>
                </a:solidFill>
              </a:rPr>
              <a:t>ІІ. Слова </a:t>
            </a:r>
            <a:r>
              <a:rPr lang="ru-RU" sz="3200" dirty="0" err="1">
                <a:solidFill>
                  <a:schemeClr val="bg1"/>
                </a:solidFill>
              </a:rPr>
              <a:t>Лемуїла</a:t>
            </a:r>
            <a:r>
              <a:rPr lang="ru-RU" sz="3200" dirty="0">
                <a:solidFill>
                  <a:schemeClr val="bg1"/>
                </a:solidFill>
              </a:rPr>
              <a:t> (31) </a:t>
            </a:r>
            <a:endParaRPr lang="ru-RU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1882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ru-RU" dirty="0">
                <a:solidFill>
                  <a:schemeClr val="bg1"/>
                </a:solidFill>
              </a:rPr>
              <a:t>О</a:t>
            </a:r>
            <a:r>
              <a:rPr lang="ru-RU" dirty="0" smtClean="0">
                <a:solidFill>
                  <a:schemeClr val="bg1"/>
                </a:solidFill>
              </a:rPr>
              <a:t>браз </a:t>
            </a:r>
            <a:r>
              <a:rPr lang="uk-UA" dirty="0" smtClean="0">
                <a:solidFill>
                  <a:schemeClr val="bg1"/>
                </a:solidFill>
              </a:rPr>
              <a:t>жінки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>
                <a:solidFill>
                  <a:schemeClr val="bg1"/>
                </a:solidFill>
              </a:rPr>
              <a:t>в </a:t>
            </a:r>
            <a:r>
              <a:rPr lang="ru-RU" dirty="0" smtClean="0">
                <a:solidFill>
                  <a:schemeClr val="bg1"/>
                </a:solidFill>
              </a:rPr>
              <a:t>Притчах</a:t>
            </a:r>
            <a:endParaRPr lang="uk-UA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sz="3600" dirty="0" smtClean="0">
                <a:solidFill>
                  <a:schemeClr val="bg1"/>
                </a:solidFill>
              </a:rPr>
              <a:t>Премудрість</a:t>
            </a:r>
          </a:p>
          <a:p>
            <a:pPr marL="0" indent="0">
              <a:buNone/>
            </a:pPr>
            <a:endParaRPr lang="uk-UA" sz="3600" dirty="0" smtClean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ru-RU" sz="3600" b="1" i="1" dirty="0">
                <a:solidFill>
                  <a:srgbClr val="FFFF00"/>
                </a:solidFill>
              </a:rPr>
              <a:t>Пр.8:22</a:t>
            </a:r>
            <a:r>
              <a:rPr lang="ru-RU" sz="3600" i="1" dirty="0">
                <a:solidFill>
                  <a:srgbClr val="FFFF00"/>
                </a:solidFill>
              </a:rPr>
              <a:t> Господь мене </a:t>
            </a:r>
            <a:r>
              <a:rPr lang="ru-RU" sz="3600" i="1" dirty="0" err="1">
                <a:solidFill>
                  <a:srgbClr val="FFFF00"/>
                </a:solidFill>
              </a:rPr>
              <a:t>мав</a:t>
            </a:r>
            <a:r>
              <a:rPr lang="ru-RU" sz="3600" i="1" dirty="0">
                <a:solidFill>
                  <a:srgbClr val="FFFF00"/>
                </a:solidFill>
              </a:rPr>
              <a:t> на початку </a:t>
            </a:r>
            <a:r>
              <a:rPr lang="ru-RU" sz="3600" i="1" dirty="0" err="1">
                <a:solidFill>
                  <a:srgbClr val="FFFF00"/>
                </a:solidFill>
              </a:rPr>
              <a:t>Своєї</a:t>
            </a:r>
            <a:r>
              <a:rPr lang="ru-RU" sz="3600" i="1" dirty="0">
                <a:solidFill>
                  <a:srgbClr val="FFFF00"/>
                </a:solidFill>
              </a:rPr>
              <a:t> дороги, перше </a:t>
            </a:r>
            <a:r>
              <a:rPr lang="ru-RU" sz="3600" i="1" dirty="0" err="1">
                <a:solidFill>
                  <a:srgbClr val="FFFF00"/>
                </a:solidFill>
              </a:rPr>
              <a:t>чинів</a:t>
            </a:r>
            <a:r>
              <a:rPr lang="ru-RU" sz="3600" i="1" dirty="0">
                <a:solidFill>
                  <a:srgbClr val="FFFF00"/>
                </a:solidFill>
              </a:rPr>
              <a:t> </a:t>
            </a:r>
            <a:r>
              <a:rPr lang="ru-RU" sz="3600" i="1" dirty="0" err="1">
                <a:solidFill>
                  <a:srgbClr val="FFFF00"/>
                </a:solidFill>
              </a:rPr>
              <a:t>Своїх</a:t>
            </a:r>
            <a:r>
              <a:rPr lang="ru-RU" sz="3600" i="1" dirty="0">
                <a:solidFill>
                  <a:srgbClr val="FFFF00"/>
                </a:solidFill>
              </a:rPr>
              <a:t>, </a:t>
            </a:r>
            <a:r>
              <a:rPr lang="ru-RU" sz="3600" i="1" dirty="0" err="1">
                <a:solidFill>
                  <a:srgbClr val="FFFF00"/>
                </a:solidFill>
              </a:rPr>
              <a:t>спервовіку</a:t>
            </a:r>
            <a:r>
              <a:rPr lang="ru-RU" sz="3600" i="1" dirty="0" smtClean="0">
                <a:solidFill>
                  <a:srgbClr val="FFFF00"/>
                </a:solidFill>
              </a:rPr>
              <a:t>,</a:t>
            </a:r>
            <a:endParaRPr lang="uk-UA" sz="3600" dirty="0" smtClean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1103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ru-RU" dirty="0">
                <a:solidFill>
                  <a:schemeClr val="bg1"/>
                </a:solidFill>
              </a:rPr>
              <a:t>О</a:t>
            </a:r>
            <a:r>
              <a:rPr lang="ru-RU" dirty="0" smtClean="0">
                <a:solidFill>
                  <a:schemeClr val="bg1"/>
                </a:solidFill>
              </a:rPr>
              <a:t>браз </a:t>
            </a:r>
            <a:r>
              <a:rPr lang="uk-UA" dirty="0" smtClean="0">
                <a:solidFill>
                  <a:schemeClr val="bg1"/>
                </a:solidFill>
              </a:rPr>
              <a:t>жінки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>
                <a:solidFill>
                  <a:schemeClr val="bg1"/>
                </a:solidFill>
              </a:rPr>
              <a:t>в </a:t>
            </a:r>
            <a:r>
              <a:rPr lang="ru-RU" dirty="0" smtClean="0">
                <a:solidFill>
                  <a:schemeClr val="bg1"/>
                </a:solidFill>
              </a:rPr>
              <a:t>Притчах</a:t>
            </a:r>
            <a:endParaRPr lang="uk-UA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sz="3600" dirty="0" smtClean="0">
                <a:solidFill>
                  <a:schemeClr val="bg1"/>
                </a:solidFill>
              </a:rPr>
              <a:t>Спокуса</a:t>
            </a:r>
          </a:p>
          <a:p>
            <a:endParaRPr lang="uk-UA" sz="3600" dirty="0" smtClean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ru-RU" sz="3600" b="1" i="1" dirty="0" smtClean="0">
                <a:solidFill>
                  <a:srgbClr val="FFFF00"/>
                </a:solidFill>
              </a:rPr>
              <a:t>Пр.5:3</a:t>
            </a:r>
            <a:r>
              <a:rPr lang="ru-RU" sz="3600" i="1" dirty="0" smtClean="0">
                <a:solidFill>
                  <a:srgbClr val="FFFF00"/>
                </a:solidFill>
              </a:rPr>
              <a:t> </a:t>
            </a:r>
            <a:r>
              <a:rPr lang="ru-RU" sz="3600" i="1" dirty="0" err="1">
                <a:solidFill>
                  <a:srgbClr val="FFFF00"/>
                </a:solidFill>
              </a:rPr>
              <a:t>Бо</a:t>
            </a:r>
            <a:r>
              <a:rPr lang="ru-RU" sz="3600" i="1" dirty="0">
                <a:solidFill>
                  <a:srgbClr val="FFFF00"/>
                </a:solidFill>
              </a:rPr>
              <a:t> </a:t>
            </a:r>
            <a:r>
              <a:rPr lang="ru-RU" sz="3600" i="1" dirty="0" err="1">
                <a:solidFill>
                  <a:srgbClr val="FFFF00"/>
                </a:solidFill>
              </a:rPr>
              <a:t>крапають</a:t>
            </a:r>
            <a:r>
              <a:rPr lang="ru-RU" sz="3600" i="1" dirty="0">
                <a:solidFill>
                  <a:srgbClr val="FFFF00"/>
                </a:solidFill>
              </a:rPr>
              <a:t> </a:t>
            </a:r>
            <a:r>
              <a:rPr lang="ru-RU" sz="3600" i="1" dirty="0" err="1">
                <a:solidFill>
                  <a:srgbClr val="FFFF00"/>
                </a:solidFill>
              </a:rPr>
              <a:t>солодощ</a:t>
            </a:r>
            <a:r>
              <a:rPr lang="ru-RU" sz="3600" i="1" dirty="0">
                <a:solidFill>
                  <a:srgbClr val="FFFF00"/>
                </a:solidFill>
              </a:rPr>
              <a:t> губи </a:t>
            </a:r>
            <a:r>
              <a:rPr lang="ru-RU" sz="3600" i="1" dirty="0" err="1">
                <a:solidFill>
                  <a:srgbClr val="FFFF00"/>
                </a:solidFill>
              </a:rPr>
              <a:t>блудниці</a:t>
            </a:r>
            <a:r>
              <a:rPr lang="ru-RU" sz="3600" i="1" dirty="0">
                <a:solidFill>
                  <a:srgbClr val="FFFF00"/>
                </a:solidFill>
              </a:rPr>
              <a:t>, а уста </a:t>
            </a:r>
            <a:r>
              <a:rPr lang="ru-RU" sz="3600" i="1" dirty="0" err="1">
                <a:solidFill>
                  <a:srgbClr val="FFFF00"/>
                </a:solidFill>
              </a:rPr>
              <a:t>її</a:t>
            </a:r>
            <a:r>
              <a:rPr lang="ru-RU" sz="3600" i="1" dirty="0">
                <a:solidFill>
                  <a:srgbClr val="FFFF00"/>
                </a:solidFill>
              </a:rPr>
              <a:t> </a:t>
            </a:r>
            <a:r>
              <a:rPr lang="ru-RU" sz="3600" i="1" dirty="0" err="1">
                <a:solidFill>
                  <a:srgbClr val="FFFF00"/>
                </a:solidFill>
              </a:rPr>
              <a:t>від</a:t>
            </a:r>
            <a:r>
              <a:rPr lang="ru-RU" sz="3600" i="1" dirty="0">
                <a:solidFill>
                  <a:srgbClr val="FFFF00"/>
                </a:solidFill>
              </a:rPr>
              <a:t> </a:t>
            </a:r>
            <a:r>
              <a:rPr lang="ru-RU" sz="3600" i="1" dirty="0" err="1">
                <a:solidFill>
                  <a:srgbClr val="FFFF00"/>
                </a:solidFill>
              </a:rPr>
              <a:t>оливи</a:t>
            </a:r>
            <a:r>
              <a:rPr lang="ru-RU" sz="3600" i="1" dirty="0">
                <a:solidFill>
                  <a:srgbClr val="FFFF00"/>
                </a:solidFill>
              </a:rPr>
              <a:t> </a:t>
            </a:r>
            <a:r>
              <a:rPr lang="ru-RU" sz="3600" i="1" dirty="0" err="1">
                <a:solidFill>
                  <a:srgbClr val="FFFF00"/>
                </a:solidFill>
              </a:rPr>
              <a:t>масніші</a:t>
            </a:r>
            <a:r>
              <a:rPr lang="ru-RU" sz="3600" i="1" dirty="0">
                <a:solidFill>
                  <a:srgbClr val="FFFF00"/>
                </a:solidFill>
              </a:rPr>
              <a:t>, </a:t>
            </a:r>
            <a:r>
              <a:rPr lang="ru-RU" sz="3600" b="1" i="1" dirty="0">
                <a:solidFill>
                  <a:srgbClr val="FFFF00"/>
                </a:solidFill>
              </a:rPr>
              <a:t>5</a:t>
            </a:r>
            <a:r>
              <a:rPr lang="ru-RU" sz="3600" i="1" dirty="0">
                <a:solidFill>
                  <a:srgbClr val="FFFF00"/>
                </a:solidFill>
              </a:rPr>
              <a:t> </a:t>
            </a:r>
            <a:r>
              <a:rPr lang="ru-RU" sz="3600" i="1" dirty="0" err="1">
                <a:solidFill>
                  <a:srgbClr val="FFFF00"/>
                </a:solidFill>
              </a:rPr>
              <a:t>її</a:t>
            </a:r>
            <a:r>
              <a:rPr lang="ru-RU" sz="3600" i="1" dirty="0">
                <a:solidFill>
                  <a:srgbClr val="FFFF00"/>
                </a:solidFill>
              </a:rPr>
              <a:t> ноги до смерти </a:t>
            </a:r>
            <a:r>
              <a:rPr lang="ru-RU" sz="3600" i="1" dirty="0" err="1">
                <a:solidFill>
                  <a:srgbClr val="FFFF00"/>
                </a:solidFill>
              </a:rPr>
              <a:t>спускаються</a:t>
            </a:r>
            <a:r>
              <a:rPr lang="ru-RU" sz="3600" i="1" dirty="0">
                <a:solidFill>
                  <a:srgbClr val="FFFF00"/>
                </a:solidFill>
              </a:rPr>
              <a:t>, </a:t>
            </a:r>
            <a:r>
              <a:rPr lang="ru-RU" sz="3600" i="1" dirty="0" err="1">
                <a:solidFill>
                  <a:srgbClr val="FFFF00"/>
                </a:solidFill>
              </a:rPr>
              <a:t>шеолу</a:t>
            </a:r>
            <a:r>
              <a:rPr lang="ru-RU" sz="3600" i="1" dirty="0">
                <a:solidFill>
                  <a:srgbClr val="FFFF00"/>
                </a:solidFill>
              </a:rPr>
              <a:t> </a:t>
            </a:r>
            <a:r>
              <a:rPr lang="ru-RU" sz="3600" i="1" dirty="0" err="1">
                <a:solidFill>
                  <a:srgbClr val="FFFF00"/>
                </a:solidFill>
              </a:rPr>
              <a:t>тримаються</a:t>
            </a:r>
            <a:r>
              <a:rPr lang="ru-RU" sz="3600" i="1" dirty="0">
                <a:solidFill>
                  <a:srgbClr val="FFFF00"/>
                </a:solidFill>
              </a:rPr>
              <a:t> кроки </a:t>
            </a:r>
            <a:r>
              <a:rPr lang="ru-RU" sz="3600" i="1" dirty="0" err="1">
                <a:solidFill>
                  <a:srgbClr val="FFFF00"/>
                </a:solidFill>
              </a:rPr>
              <a:t>її</a:t>
            </a:r>
            <a:r>
              <a:rPr lang="ru-RU" sz="3600" i="1" dirty="0" smtClean="0">
                <a:solidFill>
                  <a:srgbClr val="FFFF00"/>
                </a:solidFill>
              </a:rPr>
              <a:t>!</a:t>
            </a:r>
            <a:endParaRPr lang="uk-UA" sz="3600" dirty="0" smtClean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0776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ru-RU" dirty="0">
                <a:solidFill>
                  <a:schemeClr val="bg1"/>
                </a:solidFill>
              </a:rPr>
              <a:t>О</a:t>
            </a:r>
            <a:r>
              <a:rPr lang="ru-RU" dirty="0" smtClean="0">
                <a:solidFill>
                  <a:schemeClr val="bg1"/>
                </a:solidFill>
              </a:rPr>
              <a:t>браз </a:t>
            </a:r>
            <a:r>
              <a:rPr lang="uk-UA" dirty="0" smtClean="0">
                <a:solidFill>
                  <a:schemeClr val="bg1"/>
                </a:solidFill>
              </a:rPr>
              <a:t>жінки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>
                <a:solidFill>
                  <a:schemeClr val="bg1"/>
                </a:solidFill>
              </a:rPr>
              <a:t>в </a:t>
            </a:r>
            <a:r>
              <a:rPr lang="ru-RU" dirty="0" smtClean="0">
                <a:solidFill>
                  <a:schemeClr val="bg1"/>
                </a:solidFill>
              </a:rPr>
              <a:t>Притчах</a:t>
            </a:r>
            <a:endParaRPr lang="uk-UA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sz="3600" dirty="0" smtClean="0">
                <a:solidFill>
                  <a:schemeClr val="bg1"/>
                </a:solidFill>
              </a:rPr>
              <a:t>Процвітання</a:t>
            </a:r>
          </a:p>
          <a:p>
            <a:pPr marL="0" indent="0">
              <a:buNone/>
            </a:pPr>
            <a:endParaRPr lang="uk-UA" sz="3600" dirty="0" smtClean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ru-RU" sz="3600" b="1" i="1" dirty="0">
                <a:solidFill>
                  <a:srgbClr val="FFFF00"/>
                </a:solidFill>
              </a:rPr>
              <a:t>Пр.31:10</a:t>
            </a:r>
            <a:r>
              <a:rPr lang="ru-RU" sz="3600" i="1" dirty="0">
                <a:solidFill>
                  <a:srgbClr val="FFFF00"/>
                </a:solidFill>
              </a:rPr>
              <a:t> </a:t>
            </a:r>
            <a:r>
              <a:rPr lang="ru-RU" sz="3600" i="1" dirty="0" err="1">
                <a:solidFill>
                  <a:srgbClr val="FFFF00"/>
                </a:solidFill>
              </a:rPr>
              <a:t>Хто</a:t>
            </a:r>
            <a:r>
              <a:rPr lang="ru-RU" sz="3600" i="1" dirty="0">
                <a:solidFill>
                  <a:srgbClr val="FFFF00"/>
                </a:solidFill>
              </a:rPr>
              <a:t> </a:t>
            </a:r>
            <a:r>
              <a:rPr lang="ru-RU" sz="3600" i="1" dirty="0" err="1">
                <a:solidFill>
                  <a:srgbClr val="FFFF00"/>
                </a:solidFill>
              </a:rPr>
              <a:t>жінку</a:t>
            </a:r>
            <a:r>
              <a:rPr lang="ru-RU" sz="3600" i="1" dirty="0">
                <a:solidFill>
                  <a:srgbClr val="FFFF00"/>
                </a:solidFill>
              </a:rPr>
              <a:t> </a:t>
            </a:r>
            <a:r>
              <a:rPr lang="ru-RU" sz="3600" i="1" dirty="0" err="1">
                <a:solidFill>
                  <a:srgbClr val="FFFF00"/>
                </a:solidFill>
              </a:rPr>
              <a:t>чеснотну</a:t>
            </a:r>
            <a:r>
              <a:rPr lang="ru-RU" sz="3600" i="1" dirty="0">
                <a:solidFill>
                  <a:srgbClr val="FFFF00"/>
                </a:solidFill>
              </a:rPr>
              <a:t> </a:t>
            </a:r>
            <a:r>
              <a:rPr lang="ru-RU" sz="3600" i="1" dirty="0" err="1">
                <a:solidFill>
                  <a:srgbClr val="FFFF00"/>
                </a:solidFill>
              </a:rPr>
              <a:t>знайде</a:t>
            </a:r>
            <a:r>
              <a:rPr lang="ru-RU" sz="3600" i="1" dirty="0">
                <a:solidFill>
                  <a:srgbClr val="FFFF00"/>
                </a:solidFill>
              </a:rPr>
              <a:t>? а </a:t>
            </a:r>
            <a:r>
              <a:rPr lang="ru-RU" sz="3600" i="1" dirty="0" err="1">
                <a:solidFill>
                  <a:srgbClr val="FFFF00"/>
                </a:solidFill>
              </a:rPr>
              <a:t>ціна</a:t>
            </a:r>
            <a:r>
              <a:rPr lang="ru-RU" sz="3600" i="1" dirty="0">
                <a:solidFill>
                  <a:srgbClr val="FFFF00"/>
                </a:solidFill>
              </a:rPr>
              <a:t> </a:t>
            </a:r>
            <a:r>
              <a:rPr lang="ru-RU" sz="3600" i="1" dirty="0" err="1">
                <a:solidFill>
                  <a:srgbClr val="FFFF00"/>
                </a:solidFill>
              </a:rPr>
              <a:t>її</a:t>
            </a:r>
            <a:r>
              <a:rPr lang="ru-RU" sz="3600" i="1" dirty="0">
                <a:solidFill>
                  <a:srgbClr val="FFFF00"/>
                </a:solidFill>
              </a:rPr>
              <a:t> </a:t>
            </a:r>
            <a:r>
              <a:rPr lang="ru-RU" sz="3600" i="1" dirty="0" err="1">
                <a:solidFill>
                  <a:srgbClr val="FFFF00"/>
                </a:solidFill>
              </a:rPr>
              <a:t>більша</a:t>
            </a:r>
            <a:r>
              <a:rPr lang="ru-RU" sz="3600" i="1" dirty="0">
                <a:solidFill>
                  <a:srgbClr val="FFFF00"/>
                </a:solidFill>
              </a:rPr>
              <a:t> </a:t>
            </a:r>
            <a:r>
              <a:rPr lang="ru-RU" sz="3600" i="1" dirty="0" err="1">
                <a:solidFill>
                  <a:srgbClr val="FFFF00"/>
                </a:solidFill>
              </a:rPr>
              <a:t>від</a:t>
            </a:r>
            <a:r>
              <a:rPr lang="ru-RU" sz="3600" i="1" dirty="0">
                <a:solidFill>
                  <a:srgbClr val="FFFF00"/>
                </a:solidFill>
              </a:rPr>
              <a:t> </a:t>
            </a:r>
            <a:r>
              <a:rPr lang="ru-RU" sz="3600" i="1" dirty="0" err="1">
                <a:solidFill>
                  <a:srgbClr val="FFFF00"/>
                </a:solidFill>
              </a:rPr>
              <a:t>перел</a:t>
            </a:r>
            <a:r>
              <a:rPr lang="ru-RU" sz="3600" i="1" dirty="0">
                <a:solidFill>
                  <a:srgbClr val="FFFF00"/>
                </a:solidFill>
              </a:rPr>
              <a:t>: </a:t>
            </a:r>
            <a:r>
              <a:rPr lang="ru-RU" sz="3600" b="1" i="1" dirty="0">
                <a:solidFill>
                  <a:srgbClr val="FFFF00"/>
                </a:solidFill>
              </a:rPr>
              <a:t>11</a:t>
            </a:r>
            <a:r>
              <a:rPr lang="ru-RU" sz="3600" i="1" dirty="0">
                <a:solidFill>
                  <a:srgbClr val="FFFF00"/>
                </a:solidFill>
              </a:rPr>
              <a:t> </a:t>
            </a:r>
            <a:r>
              <a:rPr lang="ru-RU" sz="3600" i="1" dirty="0" err="1">
                <a:solidFill>
                  <a:srgbClr val="FFFF00"/>
                </a:solidFill>
              </a:rPr>
              <a:t>довіряє</a:t>
            </a:r>
            <a:r>
              <a:rPr lang="ru-RU" sz="3600" i="1" dirty="0">
                <a:solidFill>
                  <a:srgbClr val="FFFF00"/>
                </a:solidFill>
              </a:rPr>
              <a:t> </a:t>
            </a:r>
            <a:r>
              <a:rPr lang="ru-RU" sz="3600" i="1" dirty="0" err="1">
                <a:solidFill>
                  <a:srgbClr val="FFFF00"/>
                </a:solidFill>
              </a:rPr>
              <a:t>їй</a:t>
            </a:r>
            <a:r>
              <a:rPr lang="ru-RU" sz="3600" i="1" dirty="0">
                <a:solidFill>
                  <a:srgbClr val="FFFF00"/>
                </a:solidFill>
              </a:rPr>
              <a:t> </a:t>
            </a:r>
            <a:r>
              <a:rPr lang="ru-RU" sz="3600" i="1" dirty="0" err="1">
                <a:solidFill>
                  <a:srgbClr val="FFFF00"/>
                </a:solidFill>
              </a:rPr>
              <a:t>серце</a:t>
            </a:r>
            <a:r>
              <a:rPr lang="ru-RU" sz="3600" i="1" dirty="0">
                <a:solidFill>
                  <a:srgbClr val="FFFF00"/>
                </a:solidFill>
              </a:rPr>
              <a:t> </a:t>
            </a:r>
            <a:r>
              <a:rPr lang="ru-RU" sz="3600" i="1" dirty="0" err="1">
                <a:solidFill>
                  <a:srgbClr val="FFFF00"/>
                </a:solidFill>
              </a:rPr>
              <a:t>її</a:t>
            </a:r>
            <a:r>
              <a:rPr lang="ru-RU" sz="3600" i="1" dirty="0">
                <a:solidFill>
                  <a:srgbClr val="FFFF00"/>
                </a:solidFill>
              </a:rPr>
              <a:t> </a:t>
            </a:r>
            <a:r>
              <a:rPr lang="ru-RU" sz="3600" i="1" dirty="0" err="1">
                <a:solidFill>
                  <a:srgbClr val="FFFF00"/>
                </a:solidFill>
              </a:rPr>
              <a:t>чоловіка</a:t>
            </a:r>
            <a:r>
              <a:rPr lang="uk-UA" sz="3600" dirty="0" smtClean="0">
                <a:solidFill>
                  <a:srgbClr val="FFFF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10273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solidFill>
                  <a:schemeClr val="bg1"/>
                </a:solidFill>
              </a:rPr>
              <a:t>Класифікація по жанру: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>
              <a:lnSpc>
                <a:spcPct val="110000"/>
              </a:lnSpc>
            </a:pPr>
            <a:r>
              <a:rPr lang="uk-UA" sz="3600" dirty="0" smtClean="0">
                <a:solidFill>
                  <a:srgbClr val="FFFF00"/>
                </a:solidFill>
              </a:rPr>
              <a:t>Історичні книги</a:t>
            </a:r>
            <a:r>
              <a:rPr lang="uk-UA" sz="3600" dirty="0" smtClean="0">
                <a:solidFill>
                  <a:schemeClr val="bg1"/>
                </a:solidFill>
              </a:rPr>
              <a:t>: Езра і </a:t>
            </a:r>
            <a:r>
              <a:rPr lang="uk-UA" sz="3600" dirty="0" err="1" smtClean="0">
                <a:solidFill>
                  <a:schemeClr val="bg1"/>
                </a:solidFill>
              </a:rPr>
              <a:t>Неємія</a:t>
            </a:r>
            <a:r>
              <a:rPr lang="uk-UA" sz="3600" dirty="0" smtClean="0">
                <a:solidFill>
                  <a:schemeClr val="bg1"/>
                </a:solidFill>
              </a:rPr>
              <a:t>, Хроніки, </a:t>
            </a:r>
            <a:r>
              <a:rPr lang="uk-UA" sz="3600" dirty="0" err="1" smtClean="0">
                <a:solidFill>
                  <a:schemeClr val="bg1"/>
                </a:solidFill>
              </a:rPr>
              <a:t>Рут</a:t>
            </a:r>
            <a:r>
              <a:rPr lang="uk-UA" sz="3600" dirty="0" smtClean="0">
                <a:solidFill>
                  <a:schemeClr val="bg1"/>
                </a:solidFill>
              </a:rPr>
              <a:t>, Естер</a:t>
            </a:r>
          </a:p>
          <a:p>
            <a:pPr fontAlgn="base">
              <a:lnSpc>
                <a:spcPct val="110000"/>
              </a:lnSpc>
            </a:pPr>
            <a:r>
              <a:rPr lang="uk-UA" sz="3600" dirty="0" smtClean="0">
                <a:solidFill>
                  <a:srgbClr val="FFFF00"/>
                </a:solidFill>
              </a:rPr>
              <a:t>Літургічні книги</a:t>
            </a:r>
            <a:r>
              <a:rPr lang="uk-UA" sz="3600" dirty="0" smtClean="0">
                <a:solidFill>
                  <a:schemeClr val="bg1"/>
                </a:solidFill>
              </a:rPr>
              <a:t>: Псалми, Плач Єремії</a:t>
            </a:r>
          </a:p>
          <a:p>
            <a:pPr fontAlgn="base">
              <a:lnSpc>
                <a:spcPct val="110000"/>
              </a:lnSpc>
            </a:pPr>
            <a:r>
              <a:rPr lang="uk-UA" sz="3600" dirty="0" smtClean="0">
                <a:solidFill>
                  <a:srgbClr val="FFFF00"/>
                </a:solidFill>
              </a:rPr>
              <a:t>Література мудрості</a:t>
            </a:r>
            <a:r>
              <a:rPr lang="uk-UA" sz="3600" dirty="0" smtClean="0">
                <a:solidFill>
                  <a:schemeClr val="bg1"/>
                </a:solidFill>
              </a:rPr>
              <a:t>: Притчі, Пісні Пісень, Йова, </a:t>
            </a:r>
            <a:r>
              <a:rPr lang="uk-UA" sz="3600" dirty="0" err="1" smtClean="0">
                <a:solidFill>
                  <a:schemeClr val="bg1"/>
                </a:solidFill>
              </a:rPr>
              <a:t>Еклезіаста</a:t>
            </a:r>
            <a:endParaRPr lang="uk-UA" sz="3600" dirty="0" smtClean="0">
              <a:solidFill>
                <a:schemeClr val="bg1"/>
              </a:solidFill>
            </a:endParaRPr>
          </a:p>
          <a:p>
            <a:pPr fontAlgn="base">
              <a:lnSpc>
                <a:spcPct val="110000"/>
              </a:lnSpc>
            </a:pPr>
            <a:r>
              <a:rPr lang="uk-UA" sz="3600" dirty="0" err="1" smtClean="0">
                <a:solidFill>
                  <a:srgbClr val="FFFF00"/>
                </a:solidFill>
              </a:rPr>
              <a:t>Апокаліптика</a:t>
            </a:r>
            <a:r>
              <a:rPr lang="uk-UA" sz="3600" dirty="0" smtClean="0">
                <a:solidFill>
                  <a:schemeClr val="bg1"/>
                </a:solidFill>
              </a:rPr>
              <a:t>: Даниїл </a:t>
            </a:r>
          </a:p>
          <a:p>
            <a:pPr>
              <a:lnSpc>
                <a:spcPct val="110000"/>
              </a:lnSpc>
            </a:pPr>
            <a:endParaRPr lang="uk-UA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5866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chemeClr val="bg1"/>
                </a:solidFill>
              </a:rPr>
              <a:t>ПСАЛМИ</a:t>
            </a:r>
            <a:endParaRPr lang="uk-UA" dirty="0">
              <a:solidFill>
                <a:schemeClr val="bg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03"/>
          <a:stretch/>
        </p:blipFill>
        <p:spPr>
          <a:xfrm>
            <a:off x="4027714" y="0"/>
            <a:ext cx="5116286" cy="6858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9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>
              <a:lnSpc>
                <a:spcPct val="150000"/>
              </a:lnSpc>
            </a:pPr>
            <a:r>
              <a:rPr lang="uk-UA" dirty="0" smtClean="0">
                <a:solidFill>
                  <a:srgbClr val="FFFF00"/>
                </a:solidFill>
              </a:rPr>
              <a:t>Назва</a:t>
            </a:r>
            <a:endParaRPr lang="uk-UA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de-DE" sz="4000" dirty="0" err="1" smtClean="0">
                <a:solidFill>
                  <a:schemeClr val="bg1"/>
                </a:solidFill>
              </a:rPr>
              <a:t>Psalmoi</a:t>
            </a:r>
            <a:r>
              <a:rPr lang="de-DE" sz="4000" dirty="0">
                <a:solidFill>
                  <a:schemeClr val="bg1"/>
                </a:solidFill>
              </a:rPr>
              <a:t>, </a:t>
            </a:r>
            <a:r>
              <a:rPr lang="de-DE" sz="4000" dirty="0" err="1" smtClean="0">
                <a:solidFill>
                  <a:schemeClr val="bg1"/>
                </a:solidFill>
              </a:rPr>
              <a:t>Psalterion</a:t>
            </a:r>
            <a:r>
              <a:rPr lang="uk-UA" sz="4000" dirty="0" smtClean="0">
                <a:solidFill>
                  <a:schemeClr val="bg1"/>
                </a:solidFill>
              </a:rPr>
              <a:t>, </a:t>
            </a:r>
          </a:p>
          <a:p>
            <a:pPr>
              <a:lnSpc>
                <a:spcPct val="150000"/>
              </a:lnSpc>
            </a:pPr>
            <a:r>
              <a:rPr lang="uk-UA" sz="4000" dirty="0" err="1" smtClean="0">
                <a:solidFill>
                  <a:schemeClr val="bg1"/>
                </a:solidFill>
              </a:rPr>
              <a:t>Тегілім</a:t>
            </a:r>
            <a:endParaRPr lang="uk-UA" sz="4000" dirty="0" smtClean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endParaRPr lang="uk-UA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4878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uk-UA" dirty="0" smtClean="0">
                <a:solidFill>
                  <a:srgbClr val="FFFF00"/>
                </a:solidFill>
              </a:rPr>
              <a:t>Автори</a:t>
            </a:r>
            <a:endParaRPr lang="uk-UA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uk-UA" sz="4000" dirty="0" smtClean="0">
                <a:solidFill>
                  <a:schemeClr val="bg1"/>
                </a:solidFill>
              </a:rPr>
              <a:t>Мойсей </a:t>
            </a:r>
            <a:r>
              <a:rPr lang="uk-UA" sz="4000" dirty="0">
                <a:solidFill>
                  <a:schemeClr val="bg1"/>
                </a:solidFill>
              </a:rPr>
              <a:t>(Пс.90), </a:t>
            </a:r>
            <a:r>
              <a:rPr lang="uk-UA" sz="4000" dirty="0" smtClean="0">
                <a:solidFill>
                  <a:schemeClr val="bg1"/>
                </a:solidFill>
              </a:rPr>
              <a:t>Давид </a:t>
            </a:r>
            <a:r>
              <a:rPr lang="uk-UA" sz="4000" dirty="0">
                <a:solidFill>
                  <a:schemeClr val="bg1"/>
                </a:solidFill>
              </a:rPr>
              <a:t>(73 згадки), Соломон (Пс.72, 127), сини </a:t>
            </a:r>
            <a:r>
              <a:rPr lang="uk-UA" sz="4000" dirty="0" err="1">
                <a:solidFill>
                  <a:schemeClr val="bg1"/>
                </a:solidFill>
              </a:rPr>
              <a:t>Кореєві</a:t>
            </a:r>
            <a:r>
              <a:rPr lang="uk-UA" sz="4000" dirty="0">
                <a:solidFill>
                  <a:schemeClr val="bg1"/>
                </a:solidFill>
              </a:rPr>
              <a:t> (11 псалмів), </a:t>
            </a:r>
            <a:r>
              <a:rPr lang="uk-UA" sz="4000" dirty="0" err="1">
                <a:solidFill>
                  <a:schemeClr val="bg1"/>
                </a:solidFill>
              </a:rPr>
              <a:t>Асаф</a:t>
            </a:r>
            <a:r>
              <a:rPr lang="uk-UA" sz="4000" dirty="0">
                <a:solidFill>
                  <a:schemeClr val="bg1"/>
                </a:solidFill>
              </a:rPr>
              <a:t> (12 псалмів), Емана, (Пс.88) </a:t>
            </a:r>
            <a:r>
              <a:rPr lang="uk-UA" sz="4000" dirty="0" err="1">
                <a:solidFill>
                  <a:schemeClr val="bg1"/>
                </a:solidFill>
              </a:rPr>
              <a:t>Етана</a:t>
            </a:r>
            <a:r>
              <a:rPr lang="uk-UA" sz="4000" dirty="0">
                <a:solidFill>
                  <a:schemeClr val="bg1"/>
                </a:solidFill>
              </a:rPr>
              <a:t> (Пс.89)</a:t>
            </a:r>
          </a:p>
          <a:p>
            <a:pPr marL="0" indent="0">
              <a:lnSpc>
                <a:spcPct val="150000"/>
              </a:lnSpc>
              <a:buNone/>
            </a:pPr>
            <a:endParaRPr lang="uk-UA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3921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uk-UA" dirty="0">
                <a:solidFill>
                  <a:srgbClr val="FFFF00"/>
                </a:solidFill>
              </a:rPr>
              <a:t>Кількість </a:t>
            </a:r>
            <a:r>
              <a:rPr lang="uk-UA" dirty="0" smtClean="0">
                <a:solidFill>
                  <a:srgbClr val="FFFF00"/>
                </a:solidFill>
              </a:rPr>
              <a:t>Псалмів</a:t>
            </a:r>
            <a:endParaRPr lang="uk-UA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uk-UA" sz="4000" dirty="0" err="1" smtClean="0">
                <a:solidFill>
                  <a:schemeClr val="bg1"/>
                </a:solidFill>
              </a:rPr>
              <a:t>Сіптуагінта</a:t>
            </a:r>
            <a:r>
              <a:rPr lang="uk-UA" sz="4000" dirty="0" smtClean="0">
                <a:solidFill>
                  <a:schemeClr val="bg1"/>
                </a:solidFill>
              </a:rPr>
              <a:t> має 151-й Псалом</a:t>
            </a:r>
          </a:p>
          <a:p>
            <a:pPr>
              <a:lnSpc>
                <a:spcPct val="150000"/>
              </a:lnSpc>
            </a:pPr>
            <a:r>
              <a:rPr lang="uk-UA" sz="4000" dirty="0" smtClean="0">
                <a:solidFill>
                  <a:schemeClr val="bg1"/>
                </a:solidFill>
              </a:rPr>
              <a:t>Також, об’єднує в один Пс.9 і 10, але розділяє 146 на 2</a:t>
            </a:r>
          </a:p>
          <a:p>
            <a:pPr marL="0" indent="0">
              <a:lnSpc>
                <a:spcPct val="150000"/>
              </a:lnSpc>
              <a:buNone/>
            </a:pPr>
            <a:endParaRPr lang="uk-UA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401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uk-UA" dirty="0" smtClean="0">
                <a:solidFill>
                  <a:srgbClr val="FFFF00"/>
                </a:solidFill>
              </a:rPr>
              <a:t>Структура книги</a:t>
            </a:r>
            <a:endParaRPr lang="uk-UA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uk-UA" sz="4000" u="sng" dirty="0" smtClean="0">
                <a:solidFill>
                  <a:schemeClr val="bg1"/>
                </a:solidFill>
              </a:rPr>
              <a:t>5 книг: </a:t>
            </a:r>
          </a:p>
          <a:p>
            <a:pPr>
              <a:lnSpc>
                <a:spcPct val="150000"/>
              </a:lnSpc>
            </a:pPr>
            <a:r>
              <a:rPr lang="uk-UA" sz="4000" dirty="0" smtClean="0">
                <a:solidFill>
                  <a:schemeClr val="bg1"/>
                </a:solidFill>
              </a:rPr>
              <a:t>Пс.1-41</a:t>
            </a:r>
            <a:r>
              <a:rPr lang="uk-UA" sz="4000" dirty="0">
                <a:solidFill>
                  <a:schemeClr val="bg1"/>
                </a:solidFill>
              </a:rPr>
              <a:t>: </a:t>
            </a:r>
            <a:r>
              <a:rPr lang="uk-UA" sz="4000" dirty="0" smtClean="0">
                <a:solidFill>
                  <a:schemeClr val="bg1"/>
                </a:solidFill>
              </a:rPr>
              <a:t>42–72</a:t>
            </a:r>
            <a:r>
              <a:rPr lang="uk-UA" sz="4000" dirty="0">
                <a:solidFill>
                  <a:schemeClr val="bg1"/>
                </a:solidFill>
              </a:rPr>
              <a:t>; </a:t>
            </a:r>
            <a:r>
              <a:rPr lang="uk-UA" sz="4000" dirty="0" smtClean="0">
                <a:solidFill>
                  <a:schemeClr val="bg1"/>
                </a:solidFill>
              </a:rPr>
              <a:t>73–89</a:t>
            </a:r>
            <a:r>
              <a:rPr lang="uk-UA" sz="4000" dirty="0">
                <a:solidFill>
                  <a:schemeClr val="bg1"/>
                </a:solidFill>
              </a:rPr>
              <a:t>; </a:t>
            </a:r>
            <a:r>
              <a:rPr lang="uk-UA" sz="4000" dirty="0" smtClean="0">
                <a:solidFill>
                  <a:schemeClr val="bg1"/>
                </a:solidFill>
              </a:rPr>
              <a:t>90-106</a:t>
            </a:r>
            <a:r>
              <a:rPr lang="uk-UA" sz="4000" dirty="0">
                <a:solidFill>
                  <a:schemeClr val="bg1"/>
                </a:solidFill>
              </a:rPr>
              <a:t>; </a:t>
            </a:r>
            <a:r>
              <a:rPr lang="uk-UA" sz="4000" dirty="0" smtClean="0">
                <a:solidFill>
                  <a:schemeClr val="bg1"/>
                </a:solidFill>
              </a:rPr>
              <a:t>107–150</a:t>
            </a:r>
            <a:endParaRPr lang="uk-UA" sz="40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uk-UA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2927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endParaRPr lang="ru-RU" sz="3600" b="1" dirty="0" smtClean="0">
              <a:solidFill>
                <a:srgbClr val="FF0000"/>
              </a:solidFill>
            </a:endParaRPr>
          </a:p>
          <a:p>
            <a:pPr>
              <a:lnSpc>
                <a:spcPct val="100000"/>
              </a:lnSpc>
            </a:pPr>
            <a:r>
              <a:rPr lang="ru-RU" sz="3600" b="1" dirty="0" err="1" smtClean="0">
                <a:solidFill>
                  <a:srgbClr val="FF0000"/>
                </a:solidFill>
              </a:rPr>
              <a:t>Пс</a:t>
            </a:r>
            <a:r>
              <a:rPr lang="ru-RU" sz="3600" b="1" dirty="0" smtClean="0">
                <a:solidFill>
                  <a:srgbClr val="FF0000"/>
                </a:solidFill>
              </a:rPr>
              <a:t>.</a:t>
            </a:r>
            <a:r>
              <a:rPr lang="ru-RU" sz="3600" dirty="0">
                <a:solidFill>
                  <a:srgbClr val="FF0000"/>
                </a:solidFill>
              </a:rPr>
              <a:t> </a:t>
            </a:r>
            <a:r>
              <a:rPr lang="ru-RU" sz="3600" b="1" dirty="0">
                <a:solidFill>
                  <a:srgbClr val="FF0000"/>
                </a:solidFill>
              </a:rPr>
              <a:t>41:13</a:t>
            </a:r>
            <a:r>
              <a:rPr lang="ru-RU" sz="3600" dirty="0">
                <a:solidFill>
                  <a:srgbClr val="FF0000"/>
                </a:solidFill>
              </a:rPr>
              <a:t> </a:t>
            </a:r>
            <a:r>
              <a:rPr lang="ru-RU" sz="3600" dirty="0" err="1" smtClean="0">
                <a:solidFill>
                  <a:srgbClr val="FF0000"/>
                </a:solidFill>
              </a:rPr>
              <a:t>Благословенний</a:t>
            </a:r>
            <a:r>
              <a:rPr lang="ru-RU" sz="3600" dirty="0" smtClean="0">
                <a:solidFill>
                  <a:srgbClr val="FF0000"/>
                </a:solidFill>
              </a:rPr>
              <a:t> </a:t>
            </a:r>
            <a:r>
              <a:rPr lang="ru-RU" sz="3600" dirty="0">
                <a:solidFill>
                  <a:srgbClr val="FF0000"/>
                </a:solidFill>
              </a:rPr>
              <a:t>Господь, Бог </a:t>
            </a:r>
            <a:r>
              <a:rPr lang="ru-RU" sz="3600" dirty="0" err="1">
                <a:solidFill>
                  <a:srgbClr val="FF0000"/>
                </a:solidFill>
              </a:rPr>
              <a:t>ізраїлів</a:t>
            </a:r>
            <a:r>
              <a:rPr lang="ru-RU" sz="3600" dirty="0">
                <a:solidFill>
                  <a:srgbClr val="FF0000"/>
                </a:solidFill>
              </a:rPr>
              <a:t>, </a:t>
            </a:r>
            <a:r>
              <a:rPr lang="ru-RU" sz="3600" dirty="0" err="1">
                <a:solidFill>
                  <a:srgbClr val="FF0000"/>
                </a:solidFill>
              </a:rPr>
              <a:t>від</a:t>
            </a:r>
            <a:r>
              <a:rPr lang="ru-RU" sz="3600" dirty="0">
                <a:solidFill>
                  <a:srgbClr val="FF0000"/>
                </a:solidFill>
              </a:rPr>
              <a:t> </a:t>
            </a:r>
            <a:r>
              <a:rPr lang="ru-RU" sz="3600" dirty="0" err="1">
                <a:solidFill>
                  <a:srgbClr val="FF0000"/>
                </a:solidFill>
              </a:rPr>
              <a:t>віку</a:t>
            </a:r>
            <a:r>
              <a:rPr lang="ru-RU" sz="3600" dirty="0">
                <a:solidFill>
                  <a:srgbClr val="FF0000"/>
                </a:solidFill>
              </a:rPr>
              <a:t> й до </a:t>
            </a:r>
            <a:r>
              <a:rPr lang="ru-RU" sz="3600" dirty="0" err="1">
                <a:solidFill>
                  <a:srgbClr val="FF0000"/>
                </a:solidFill>
              </a:rPr>
              <a:t>віку</a:t>
            </a:r>
            <a:r>
              <a:rPr lang="ru-RU" sz="3600" dirty="0">
                <a:solidFill>
                  <a:srgbClr val="FF0000"/>
                </a:solidFill>
              </a:rPr>
              <a:t>! </a:t>
            </a:r>
            <a:r>
              <a:rPr lang="ru-RU" sz="3600" dirty="0" err="1">
                <a:solidFill>
                  <a:srgbClr val="FF0000"/>
                </a:solidFill>
              </a:rPr>
              <a:t>Амінь</a:t>
            </a:r>
            <a:r>
              <a:rPr lang="ru-RU" sz="3600" dirty="0">
                <a:solidFill>
                  <a:srgbClr val="FF0000"/>
                </a:solidFill>
              </a:rPr>
              <a:t> і </a:t>
            </a:r>
            <a:r>
              <a:rPr lang="ru-RU" sz="3600" dirty="0" err="1">
                <a:solidFill>
                  <a:srgbClr val="FF0000"/>
                </a:solidFill>
              </a:rPr>
              <a:t>амінь</a:t>
            </a:r>
            <a:r>
              <a:rPr lang="ru-RU" sz="3600" dirty="0" smtClean="0">
                <a:solidFill>
                  <a:srgbClr val="FF0000"/>
                </a:solidFill>
              </a:rPr>
              <a:t>!</a:t>
            </a:r>
          </a:p>
          <a:p>
            <a:pPr>
              <a:lnSpc>
                <a:spcPct val="100000"/>
              </a:lnSpc>
            </a:pPr>
            <a:r>
              <a:rPr lang="ru-RU" sz="3600" b="1" dirty="0" smtClean="0">
                <a:solidFill>
                  <a:srgbClr val="FF0000"/>
                </a:solidFill>
              </a:rPr>
              <a:t>Пс.72:20 </a:t>
            </a:r>
            <a:r>
              <a:rPr lang="ru-RU" sz="3600" dirty="0" err="1">
                <a:solidFill>
                  <a:srgbClr val="FF0000"/>
                </a:solidFill>
              </a:rPr>
              <a:t>Скінчились</a:t>
            </a:r>
            <a:r>
              <a:rPr lang="ru-RU" sz="3600" dirty="0">
                <a:solidFill>
                  <a:srgbClr val="FF0000"/>
                </a:solidFill>
              </a:rPr>
              <a:t> </a:t>
            </a:r>
            <a:r>
              <a:rPr lang="ru-RU" sz="3600" dirty="0" err="1">
                <a:solidFill>
                  <a:srgbClr val="FF0000"/>
                </a:solidFill>
              </a:rPr>
              <a:t>молитви</a:t>
            </a:r>
            <a:r>
              <a:rPr lang="ru-RU" sz="3600" dirty="0">
                <a:solidFill>
                  <a:srgbClr val="FF0000"/>
                </a:solidFill>
              </a:rPr>
              <a:t> Давида, </a:t>
            </a:r>
            <a:r>
              <a:rPr lang="ru-RU" sz="3600" dirty="0" err="1">
                <a:solidFill>
                  <a:srgbClr val="FF0000"/>
                </a:solidFill>
              </a:rPr>
              <a:t>сина</a:t>
            </a:r>
            <a:r>
              <a:rPr lang="ru-RU" sz="3600" dirty="0">
                <a:solidFill>
                  <a:srgbClr val="FF0000"/>
                </a:solidFill>
              </a:rPr>
              <a:t> </a:t>
            </a:r>
            <a:r>
              <a:rPr lang="ru-RU" sz="3600" dirty="0" err="1">
                <a:solidFill>
                  <a:srgbClr val="FF0000"/>
                </a:solidFill>
              </a:rPr>
              <a:t>Єссея</a:t>
            </a:r>
            <a:r>
              <a:rPr lang="ru-RU" sz="3600" dirty="0" smtClean="0">
                <a:solidFill>
                  <a:srgbClr val="FF0000"/>
                </a:solidFill>
              </a:rPr>
              <a:t>.</a:t>
            </a:r>
          </a:p>
          <a:p>
            <a:pPr>
              <a:lnSpc>
                <a:spcPct val="100000"/>
              </a:lnSpc>
            </a:pPr>
            <a:r>
              <a:rPr lang="ru-RU" sz="3600" b="1" dirty="0">
                <a:solidFill>
                  <a:srgbClr val="FF0000"/>
                </a:solidFill>
              </a:rPr>
              <a:t>Пс.</a:t>
            </a:r>
            <a:r>
              <a:rPr lang="ru-RU" sz="3600" b="1" dirty="0" smtClean="0">
                <a:solidFill>
                  <a:srgbClr val="FF0000"/>
                </a:solidFill>
              </a:rPr>
              <a:t>89:52 </a:t>
            </a:r>
            <a:r>
              <a:rPr lang="ru-RU" sz="3600" dirty="0" err="1" smtClean="0">
                <a:solidFill>
                  <a:srgbClr val="FF0000"/>
                </a:solidFill>
              </a:rPr>
              <a:t>Благословенний</a:t>
            </a:r>
            <a:r>
              <a:rPr lang="ru-RU" sz="3600" dirty="0" smtClean="0">
                <a:solidFill>
                  <a:srgbClr val="FF0000"/>
                </a:solidFill>
              </a:rPr>
              <a:t> </a:t>
            </a:r>
            <a:r>
              <a:rPr lang="ru-RU" sz="3600" dirty="0" err="1">
                <a:solidFill>
                  <a:srgbClr val="FF0000"/>
                </a:solidFill>
              </a:rPr>
              <a:t>навіки</a:t>
            </a:r>
            <a:r>
              <a:rPr lang="ru-RU" sz="3600" dirty="0">
                <a:solidFill>
                  <a:srgbClr val="FF0000"/>
                </a:solidFill>
              </a:rPr>
              <a:t> Господь! </a:t>
            </a:r>
            <a:r>
              <a:rPr lang="ru-RU" sz="3600" dirty="0" err="1">
                <a:solidFill>
                  <a:srgbClr val="FF0000"/>
                </a:solidFill>
              </a:rPr>
              <a:t>Амінь</a:t>
            </a:r>
            <a:r>
              <a:rPr lang="ru-RU" sz="3600" dirty="0">
                <a:solidFill>
                  <a:srgbClr val="FF0000"/>
                </a:solidFill>
              </a:rPr>
              <a:t> і </a:t>
            </a:r>
            <a:r>
              <a:rPr lang="ru-RU" sz="3600" dirty="0" err="1">
                <a:solidFill>
                  <a:srgbClr val="FF0000"/>
                </a:solidFill>
              </a:rPr>
              <a:t>амінь</a:t>
            </a:r>
            <a:r>
              <a:rPr lang="ru-RU" sz="3600" dirty="0" smtClean="0">
                <a:solidFill>
                  <a:srgbClr val="FF0000"/>
                </a:solidFill>
              </a:rPr>
              <a:t>!</a:t>
            </a:r>
          </a:p>
          <a:p>
            <a:pPr>
              <a:lnSpc>
                <a:spcPct val="100000"/>
              </a:lnSpc>
            </a:pPr>
            <a:r>
              <a:rPr lang="ru-RU" sz="3600" b="1" dirty="0">
                <a:solidFill>
                  <a:srgbClr val="FF0000"/>
                </a:solidFill>
              </a:rPr>
              <a:t>Пс.</a:t>
            </a:r>
            <a:r>
              <a:rPr lang="ru-RU" sz="3600" b="1" dirty="0" smtClean="0">
                <a:solidFill>
                  <a:srgbClr val="FF0000"/>
                </a:solidFill>
              </a:rPr>
              <a:t>106:48 </a:t>
            </a:r>
            <a:r>
              <a:rPr lang="ru-RU" sz="3600" dirty="0" err="1">
                <a:solidFill>
                  <a:srgbClr val="FF0000"/>
                </a:solidFill>
              </a:rPr>
              <a:t>Благословенний</a:t>
            </a:r>
            <a:r>
              <a:rPr lang="ru-RU" sz="3600" dirty="0">
                <a:solidFill>
                  <a:srgbClr val="FF0000"/>
                </a:solidFill>
              </a:rPr>
              <a:t> Господь, Бог </a:t>
            </a:r>
            <a:r>
              <a:rPr lang="ru-RU" sz="3600" dirty="0" err="1">
                <a:solidFill>
                  <a:srgbClr val="FF0000"/>
                </a:solidFill>
              </a:rPr>
              <a:t>ізраїлів</a:t>
            </a:r>
            <a:r>
              <a:rPr lang="ru-RU" sz="3600" dirty="0">
                <a:solidFill>
                  <a:srgbClr val="FF0000"/>
                </a:solidFill>
              </a:rPr>
              <a:t> </a:t>
            </a:r>
            <a:r>
              <a:rPr lang="ru-RU" sz="3600" dirty="0" err="1">
                <a:solidFill>
                  <a:srgbClr val="FF0000"/>
                </a:solidFill>
              </a:rPr>
              <a:t>звіку</a:t>
            </a:r>
            <a:r>
              <a:rPr lang="ru-RU" sz="3600" dirty="0">
                <a:solidFill>
                  <a:srgbClr val="FF0000"/>
                </a:solidFill>
              </a:rPr>
              <a:t> й </a:t>
            </a:r>
            <a:r>
              <a:rPr lang="ru-RU" sz="3600" dirty="0" err="1">
                <a:solidFill>
                  <a:srgbClr val="FF0000"/>
                </a:solidFill>
              </a:rPr>
              <a:t>навіки</a:t>
            </a:r>
            <a:r>
              <a:rPr lang="ru-RU" sz="3600" dirty="0">
                <a:solidFill>
                  <a:srgbClr val="FF0000"/>
                </a:solidFill>
              </a:rPr>
              <a:t>! і </a:t>
            </a:r>
            <a:r>
              <a:rPr lang="ru-RU" sz="3600" dirty="0" err="1">
                <a:solidFill>
                  <a:srgbClr val="FF0000"/>
                </a:solidFill>
              </a:rPr>
              <a:t>ввесь</a:t>
            </a:r>
            <a:r>
              <a:rPr lang="ru-RU" sz="3600" dirty="0">
                <a:solidFill>
                  <a:srgbClr val="FF0000"/>
                </a:solidFill>
              </a:rPr>
              <a:t> народ нехай </a:t>
            </a:r>
            <a:r>
              <a:rPr lang="ru-RU" sz="3600" dirty="0" err="1">
                <a:solidFill>
                  <a:srgbClr val="FF0000"/>
                </a:solidFill>
              </a:rPr>
              <a:t>скаже</a:t>
            </a:r>
            <a:r>
              <a:rPr lang="ru-RU" sz="3600" dirty="0">
                <a:solidFill>
                  <a:srgbClr val="FF0000"/>
                </a:solidFill>
              </a:rPr>
              <a:t>: </a:t>
            </a:r>
            <a:r>
              <a:rPr lang="ru-RU" sz="3600" dirty="0" err="1">
                <a:solidFill>
                  <a:srgbClr val="FF0000"/>
                </a:solidFill>
              </a:rPr>
              <a:t>Амінь</a:t>
            </a:r>
            <a:r>
              <a:rPr lang="ru-RU" sz="3600" dirty="0">
                <a:solidFill>
                  <a:srgbClr val="FF0000"/>
                </a:solidFill>
              </a:rPr>
              <a:t>! </a:t>
            </a:r>
            <a:r>
              <a:rPr lang="ru-RU" sz="3600" dirty="0" err="1">
                <a:solidFill>
                  <a:srgbClr val="FF0000"/>
                </a:solidFill>
              </a:rPr>
              <a:t>Алілуя</a:t>
            </a:r>
            <a:r>
              <a:rPr lang="ru-RU" sz="3600" dirty="0" smtClean="0">
                <a:solidFill>
                  <a:srgbClr val="FF0000"/>
                </a:solidFill>
              </a:rPr>
              <a:t>!</a:t>
            </a:r>
            <a:r>
              <a:rPr lang="ru-RU" sz="3600" b="1" dirty="0">
                <a:solidFill>
                  <a:srgbClr val="FF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70414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28630</TotalTime>
  <Words>2124</Words>
  <Application>Microsoft Office PowerPoint</Application>
  <PresentationFormat>Экран (4:3)</PresentationFormat>
  <Paragraphs>303</Paragraphs>
  <Slides>29</Slides>
  <Notes>23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4" baseType="lpstr">
      <vt:lpstr>Arial</vt:lpstr>
      <vt:lpstr>Calibri</vt:lpstr>
      <vt:lpstr>Calibri Light</vt:lpstr>
      <vt:lpstr>Times New Roman</vt:lpstr>
      <vt:lpstr>Тема Office</vt:lpstr>
      <vt:lpstr> ПИСАННЯ ПСАЛМИ І ПРИТЧІ</vt:lpstr>
      <vt:lpstr>Презентация PowerPoint</vt:lpstr>
      <vt:lpstr>Класифікація по жанру:</vt:lpstr>
      <vt:lpstr>ПСАЛМИ</vt:lpstr>
      <vt:lpstr>Назва</vt:lpstr>
      <vt:lpstr>Автори</vt:lpstr>
      <vt:lpstr>Кількість Псалмів</vt:lpstr>
      <vt:lpstr>Структура книги</vt:lpstr>
      <vt:lpstr>Презентация PowerPoint</vt:lpstr>
      <vt:lpstr>Презентация PowerPoint</vt:lpstr>
      <vt:lpstr>Розподіл по жанру</vt:lpstr>
      <vt:lpstr>Гімни</vt:lpstr>
      <vt:lpstr>Плач громади </vt:lpstr>
      <vt:lpstr>Особистий плач</vt:lpstr>
      <vt:lpstr>Особиста вдячність </vt:lpstr>
      <vt:lpstr>Царські псалми</vt:lpstr>
      <vt:lpstr>Месіанські Псалми в Новому Заповіті</vt:lpstr>
      <vt:lpstr>Презентация PowerPoint</vt:lpstr>
      <vt:lpstr>Презентация PowerPoint</vt:lpstr>
      <vt:lpstr>Презентация PowerPoint</vt:lpstr>
      <vt:lpstr>Богословське значення Псалмів</vt:lpstr>
      <vt:lpstr>ПРИТЧІ</vt:lpstr>
      <vt:lpstr>Автор</vt:lpstr>
      <vt:lpstr>Автор</vt:lpstr>
      <vt:lpstr>Презентация PowerPoint</vt:lpstr>
      <vt:lpstr>Структура</vt:lpstr>
      <vt:lpstr>Образ жінки в Притчах</vt:lpstr>
      <vt:lpstr>Образ жінки в Притчах</vt:lpstr>
      <vt:lpstr>Образ жінки в Притчах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БУТТЯ</dc:title>
  <dc:creator>Вася</dc:creator>
  <cp:lastModifiedBy>Вася</cp:lastModifiedBy>
  <cp:revision>276</cp:revision>
  <dcterms:created xsi:type="dcterms:W3CDTF">2020-08-04T14:31:53Z</dcterms:created>
  <dcterms:modified xsi:type="dcterms:W3CDTF">2020-11-21T10:55:22Z</dcterms:modified>
</cp:coreProperties>
</file>