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35" r:id="rId3"/>
    <p:sldId id="308" r:id="rId4"/>
    <p:sldId id="309" r:id="rId5"/>
    <p:sldId id="310" r:id="rId6"/>
    <p:sldId id="311" r:id="rId7"/>
    <p:sldId id="312" r:id="rId8"/>
    <p:sldId id="337" r:id="rId9"/>
    <p:sldId id="338" r:id="rId10"/>
    <p:sldId id="32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48" y="10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Relationship Id="rId9" Type="http://schemas.openxmlformats.org/officeDocument/2006/relationships/image" Target="../media/image1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B7C474-BB23-44AF-8475-9C1FE0C6D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562100"/>
            <a:ext cx="10972800" cy="5021262"/>
          </a:xfrm>
        </p:spPr>
        <p:txBody>
          <a:bodyPr>
            <a:normAutofit/>
          </a:bodyPr>
          <a:lstStyle/>
          <a:p>
            <a:r>
              <a:rPr lang="en-US" sz="2400" dirty="0"/>
              <a:t>easy		listen		second	can’t		answer	5</a:t>
            </a:r>
          </a:p>
          <a:p>
            <a:r>
              <a:rPr lang="en-US" sz="2400" dirty="0"/>
              <a:t>enough		make		sense		usually	sometimes	10</a:t>
            </a:r>
          </a:p>
          <a:p>
            <a:r>
              <a:rPr lang="en-US" sz="2400" dirty="0"/>
              <a:t>usually		don’t		found		after		sure		15</a:t>
            </a:r>
          </a:p>
          <a:p>
            <a:r>
              <a:rPr lang="en-US" sz="2400" dirty="0"/>
              <a:t>favorite		our		won’t		those		being		20</a:t>
            </a:r>
          </a:p>
          <a:p>
            <a:r>
              <a:rPr lang="en-US" sz="2400" dirty="0"/>
              <a:t>off			that’s		hear		talk		walk		25</a:t>
            </a:r>
          </a:p>
          <a:p>
            <a:r>
              <a:rPr lang="en-US" sz="2400" dirty="0"/>
              <a:t>easy		listen		second	can’t		answer	30</a:t>
            </a:r>
          </a:p>
          <a:p>
            <a:r>
              <a:rPr lang="en-US" sz="2400" dirty="0"/>
              <a:t>enough		make		sense		usually	sometimes	35</a:t>
            </a:r>
          </a:p>
          <a:p>
            <a:r>
              <a:rPr lang="en-US" sz="2400" dirty="0"/>
              <a:t>usually		don’t		found		after		sure		40</a:t>
            </a:r>
          </a:p>
          <a:p>
            <a:r>
              <a:rPr lang="en-US" sz="2400" dirty="0"/>
              <a:t>favorite		our		won’t		those		being		45</a:t>
            </a:r>
          </a:p>
          <a:p>
            <a:r>
              <a:rPr lang="en-US" sz="2400" dirty="0"/>
              <a:t>off			that’s		hear		talk		walk		50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B94497-5923-48B8-8AA3-C6B73F18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 Repetition Level 6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</p:spTree>
    <p:extLst>
      <p:ext uri="{BB962C8B-B14F-4D97-AF65-F5344CB8AC3E}">
        <p14:creationId xmlns:p14="http://schemas.microsoft.com/office/powerpoint/2010/main" val="84227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Unit 15</a:t>
            </a:r>
            <a:br>
              <a:rPr lang="en-US" dirty="0"/>
            </a:br>
            <a:r>
              <a:rPr lang="en-US" dirty="0"/>
              <a:t> Telling Time, Short Stories and Poems with Questions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5813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9C0D9B-F879-457B-843C-98D65C636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EECC37-BEF5-40FE-AE7C-37614F600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4571682"/>
          </a:xfrm>
        </p:spPr>
        <p:txBody>
          <a:bodyPr>
            <a:normAutofit/>
          </a:bodyPr>
          <a:lstStyle/>
          <a:p>
            <a:r>
              <a:rPr lang="en-US" sz="6000" dirty="0"/>
              <a:t>Telling Time</a:t>
            </a:r>
          </a:p>
        </p:txBody>
      </p:sp>
    </p:spTree>
    <p:extLst>
      <p:ext uri="{BB962C8B-B14F-4D97-AF65-F5344CB8AC3E}">
        <p14:creationId xmlns:p14="http://schemas.microsoft.com/office/powerpoint/2010/main" val="407161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3F3ECE-1D3B-4937-B0E7-A94E793D0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</a:t>
            </a:r>
          </a:p>
          <a:p>
            <a:r>
              <a:rPr lang="en-US" dirty="0"/>
              <a:t>			</a:t>
            </a:r>
          </a:p>
          <a:p>
            <a:r>
              <a:rPr lang="en-US" dirty="0"/>
              <a:t>o’clock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numbers words 1-12         	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95E714-4E13-43FC-88F4-F60EF09F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Telling Time</a:t>
            </a:r>
          </a:p>
        </p:txBody>
      </p:sp>
    </p:spTree>
    <p:extLst>
      <p:ext uri="{BB962C8B-B14F-4D97-AF65-F5344CB8AC3E}">
        <p14:creationId xmlns:p14="http://schemas.microsoft.com/office/powerpoint/2010/main" val="361496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8E6E4E-326C-4E65-AE0C-2AD573479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– People tell time by seeing a clock or 			watch.</a:t>
            </a:r>
          </a:p>
          <a:p>
            <a:r>
              <a:rPr lang="en-US" dirty="0"/>
              <a:t>o’clock -  People use the word o’clock after 			    saying the number.</a:t>
            </a:r>
          </a:p>
          <a:p>
            <a:r>
              <a:rPr lang="en-US" dirty="0"/>
              <a:t>numbers 1-12 – People use the number words to 		              tell time</a:t>
            </a:r>
          </a:p>
          <a:p>
            <a:endParaRPr lang="en-US" dirty="0"/>
          </a:p>
          <a:p>
            <a:r>
              <a:rPr lang="en-US" dirty="0"/>
              <a:t>Example:    one o’clock        two o’clock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777E77-AB9A-4B37-804E-72E05C1F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Telling Time</a:t>
            </a:r>
          </a:p>
        </p:txBody>
      </p:sp>
    </p:spTree>
    <p:extLst>
      <p:ext uri="{BB962C8B-B14F-4D97-AF65-F5344CB8AC3E}">
        <p14:creationId xmlns:p14="http://schemas.microsoft.com/office/powerpoint/2010/main" val="381480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810F56-547F-41D7-B2AE-968EE59B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296" y="272731"/>
            <a:ext cx="9997440" cy="690563"/>
          </a:xfrm>
        </p:spPr>
        <p:txBody>
          <a:bodyPr>
            <a:normAutofit fontScale="90000"/>
          </a:bodyPr>
          <a:lstStyle/>
          <a:p>
            <a:r>
              <a:rPr lang="en-US" dirty="0"/>
              <a:t>Tell Time </a:t>
            </a:r>
          </a:p>
        </p:txBody>
      </p:sp>
      <p:pic>
        <p:nvPicPr>
          <p:cNvPr id="13" name="Content Placeholder 12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A89C3958-2592-4EE8-8F3A-B8C8E78F83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546" y="1709736"/>
            <a:ext cx="1415396" cy="1514474"/>
          </a:xfrm>
        </p:spPr>
      </p:pic>
      <p:pic>
        <p:nvPicPr>
          <p:cNvPr id="15" name="Picture 14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033D8C09-E1E0-4726-8BE8-8EE9137C62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400" y="1850766"/>
            <a:ext cx="1484632" cy="1113474"/>
          </a:xfrm>
          <a:prstGeom prst="rect">
            <a:avLst/>
          </a:prstGeom>
        </p:spPr>
      </p:pic>
      <p:pic>
        <p:nvPicPr>
          <p:cNvPr id="17" name="Picture 16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2412B5A4-92ED-4C1F-82EA-30DAD9BD13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651" y="1816476"/>
            <a:ext cx="1756340" cy="1300992"/>
          </a:xfrm>
          <a:prstGeom prst="rect">
            <a:avLst/>
          </a:prstGeom>
        </p:spPr>
      </p:pic>
      <p:pic>
        <p:nvPicPr>
          <p:cNvPr id="19" name="Picture 18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3B8E281E-B22E-4E6F-95D2-F5864B293D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4412" y="1690685"/>
            <a:ext cx="1561762" cy="1552575"/>
          </a:xfrm>
          <a:prstGeom prst="rect">
            <a:avLst/>
          </a:prstGeom>
        </p:spPr>
      </p:pic>
      <p:pic>
        <p:nvPicPr>
          <p:cNvPr id="21" name="Picture 20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35F3D14D-0C12-4E7C-82E8-A3EFFD9C59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934" y="4443498"/>
            <a:ext cx="1843086" cy="1960729"/>
          </a:xfrm>
          <a:prstGeom prst="rect">
            <a:avLst/>
          </a:prstGeom>
        </p:spPr>
      </p:pic>
      <p:pic>
        <p:nvPicPr>
          <p:cNvPr id="23" name="Picture 22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DF6B2ABA-B651-46E9-9A68-877C7EAA381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545" y="4734799"/>
            <a:ext cx="1704975" cy="1581150"/>
          </a:xfrm>
          <a:prstGeom prst="rect">
            <a:avLst/>
          </a:prstGeom>
        </p:spPr>
      </p:pic>
      <p:pic>
        <p:nvPicPr>
          <p:cNvPr id="25" name="Picture 24" descr="A clock hanging from the side&#10;&#10;Description generated with very high confidence">
            <a:extLst>
              <a:ext uri="{FF2B5EF4-FFF2-40B4-BE49-F238E27FC236}">
                <a16:creationId xmlns:a16="http://schemas.microsoft.com/office/drawing/2014/main" id="{E396297A-27FF-427A-B671-86EE5E8D93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794" y="4853864"/>
            <a:ext cx="1552575" cy="1485900"/>
          </a:xfrm>
          <a:prstGeom prst="rect">
            <a:avLst/>
          </a:prstGeom>
        </p:spPr>
      </p:pic>
      <p:pic>
        <p:nvPicPr>
          <p:cNvPr id="27" name="Picture 26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6DBB6C35-7BA1-46B6-A4E5-6B1A528B7EB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85" y="4646520"/>
            <a:ext cx="1704975" cy="1757707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7B0F996D-379D-4B44-B2CD-9DE0A7506736}"/>
              </a:ext>
            </a:extLst>
          </p:cNvPr>
          <p:cNvSpPr txBox="1"/>
          <p:nvPr/>
        </p:nvSpPr>
        <p:spPr>
          <a:xfrm>
            <a:off x="2242545" y="1129784"/>
            <a:ext cx="1704975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one o’clock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C7B105-2743-4542-87D0-0D1564F726ED}"/>
              </a:ext>
            </a:extLst>
          </p:cNvPr>
          <p:cNvSpPr txBox="1"/>
          <p:nvPr/>
        </p:nvSpPr>
        <p:spPr>
          <a:xfrm>
            <a:off x="4798399" y="1129784"/>
            <a:ext cx="1552575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two o’clock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34DEAE3-58DB-42C6-B12B-576A2F62E959}"/>
              </a:ext>
            </a:extLst>
          </p:cNvPr>
          <p:cNvSpPr txBox="1"/>
          <p:nvPr/>
        </p:nvSpPr>
        <p:spPr>
          <a:xfrm>
            <a:off x="7183016" y="1129784"/>
            <a:ext cx="1704975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three o’clock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B686A20-9E93-469C-9CB7-0F06DAAC90E8}"/>
              </a:ext>
            </a:extLst>
          </p:cNvPr>
          <p:cNvSpPr txBox="1"/>
          <p:nvPr/>
        </p:nvSpPr>
        <p:spPr>
          <a:xfrm>
            <a:off x="9652638" y="1129784"/>
            <a:ext cx="1552574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four o’clock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3C30247-EA4B-451F-AC5D-59B64237EB2E}"/>
              </a:ext>
            </a:extLst>
          </p:cNvPr>
          <p:cNvSpPr txBox="1"/>
          <p:nvPr/>
        </p:nvSpPr>
        <p:spPr>
          <a:xfrm>
            <a:off x="2343150" y="3911603"/>
            <a:ext cx="160437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five o’clock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46A6900-9D5C-4CF8-97CE-AAD96C1E990B}"/>
              </a:ext>
            </a:extLst>
          </p:cNvPr>
          <p:cNvSpPr txBox="1"/>
          <p:nvPr/>
        </p:nvSpPr>
        <p:spPr>
          <a:xfrm>
            <a:off x="4865794" y="3951608"/>
            <a:ext cx="1484632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six o’clock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0D90AA-63B7-42B8-97FD-E4C046431F61}"/>
              </a:ext>
            </a:extLst>
          </p:cNvPr>
          <p:cNvSpPr txBox="1"/>
          <p:nvPr/>
        </p:nvSpPr>
        <p:spPr>
          <a:xfrm>
            <a:off x="7260085" y="3884614"/>
            <a:ext cx="175634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seven o’clock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B8570E-318F-4F51-B392-287AD0A0F1F4}"/>
              </a:ext>
            </a:extLst>
          </p:cNvPr>
          <p:cNvSpPr txBox="1"/>
          <p:nvPr/>
        </p:nvSpPr>
        <p:spPr>
          <a:xfrm>
            <a:off x="9730934" y="3826068"/>
            <a:ext cx="1843086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eight o’clock</a:t>
            </a:r>
          </a:p>
        </p:txBody>
      </p:sp>
    </p:spTree>
    <p:extLst>
      <p:ext uri="{BB962C8B-B14F-4D97-AF65-F5344CB8AC3E}">
        <p14:creationId xmlns:p14="http://schemas.microsoft.com/office/powerpoint/2010/main" val="211167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B9CF76B5-3F4A-4EFC-BAD4-1845276DDE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700" y="1941513"/>
            <a:ext cx="1899761" cy="1899761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75A1C0B-16CE-4815-A2DB-91D734051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902652"/>
          </a:xfrm>
        </p:spPr>
        <p:txBody>
          <a:bodyPr/>
          <a:lstStyle/>
          <a:p>
            <a:r>
              <a:rPr lang="en-US" dirty="0"/>
              <a:t>Tell Time</a:t>
            </a:r>
          </a:p>
        </p:txBody>
      </p:sp>
      <p:pic>
        <p:nvPicPr>
          <p:cNvPr id="7" name="Picture 6" descr="A clock is shown at the time&#10;&#10;Description generated with very high confidence">
            <a:extLst>
              <a:ext uri="{FF2B5EF4-FFF2-40B4-BE49-F238E27FC236}">
                <a16:creationId xmlns:a16="http://schemas.microsoft.com/office/drawing/2014/main" id="{2DA730BF-8D8F-46B5-8F67-CCFBC03AAE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118" y="1921987"/>
            <a:ext cx="1899762" cy="2013882"/>
          </a:xfrm>
          <a:prstGeom prst="rect">
            <a:avLst/>
          </a:prstGeom>
        </p:spPr>
      </p:pic>
      <p:pic>
        <p:nvPicPr>
          <p:cNvPr id="9" name="Picture 8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E5DE55A9-E515-4840-99FF-211058CCBA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744" y="1941513"/>
            <a:ext cx="1899761" cy="2021022"/>
          </a:xfrm>
          <a:prstGeom prst="rect">
            <a:avLst/>
          </a:prstGeom>
        </p:spPr>
      </p:pic>
      <p:pic>
        <p:nvPicPr>
          <p:cNvPr id="15" name="Picture 14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04BE3722-49C4-451E-9AFA-AD48A0FEF6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532" y="1970830"/>
            <a:ext cx="1899761" cy="1841126"/>
          </a:xfrm>
          <a:prstGeom prst="rect">
            <a:avLst/>
          </a:prstGeom>
        </p:spPr>
      </p:pic>
      <p:pic>
        <p:nvPicPr>
          <p:cNvPr id="17" name="Picture 16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836B7CBF-82E1-4950-BD2F-E4FD8E1DB0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744" y="4916487"/>
            <a:ext cx="1771650" cy="1666875"/>
          </a:xfrm>
          <a:prstGeom prst="rect">
            <a:avLst/>
          </a:prstGeom>
        </p:spPr>
      </p:pic>
      <p:pic>
        <p:nvPicPr>
          <p:cNvPr id="19" name="Picture 18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A039BFE6-ED90-466E-8AD3-7E16673123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95" y="4936013"/>
            <a:ext cx="1771651" cy="1771651"/>
          </a:xfrm>
          <a:prstGeom prst="rect">
            <a:avLst/>
          </a:prstGeom>
        </p:spPr>
      </p:pic>
      <p:pic>
        <p:nvPicPr>
          <p:cNvPr id="21" name="Picture 20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A0C2521A-2450-41B4-BECA-61E050830C1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761" y="4955884"/>
            <a:ext cx="1588080" cy="1588080"/>
          </a:xfrm>
          <a:prstGeom prst="rect">
            <a:avLst/>
          </a:prstGeom>
        </p:spPr>
      </p:pic>
      <p:pic>
        <p:nvPicPr>
          <p:cNvPr id="25" name="Picture 24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AACEA979-C802-4273-9F5E-1C9E41FBB9D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256" y="4997925"/>
            <a:ext cx="1685925" cy="164782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F7B645A-CAD6-40E3-BACC-F4B5A4A1FF4D}"/>
              </a:ext>
            </a:extLst>
          </p:cNvPr>
          <p:cNvSpPr txBox="1"/>
          <p:nvPr/>
        </p:nvSpPr>
        <p:spPr>
          <a:xfrm>
            <a:off x="2142744" y="1329809"/>
            <a:ext cx="177165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nine o’clock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AAD7E2-59AD-440D-8F45-9715EFF94827}"/>
              </a:ext>
            </a:extLst>
          </p:cNvPr>
          <p:cNvSpPr txBox="1"/>
          <p:nvPr/>
        </p:nvSpPr>
        <p:spPr>
          <a:xfrm>
            <a:off x="4561118" y="1253549"/>
            <a:ext cx="1899762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ten o’clock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8A6ED7C-7B62-41FA-8B2E-A12DD0F10565}"/>
              </a:ext>
            </a:extLst>
          </p:cNvPr>
          <p:cNvSpPr txBox="1"/>
          <p:nvPr/>
        </p:nvSpPr>
        <p:spPr>
          <a:xfrm>
            <a:off x="7223759" y="1339363"/>
            <a:ext cx="189976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eleven o’clock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C4C922-D138-49E5-AEC2-755B16D2F0EC}"/>
              </a:ext>
            </a:extLst>
          </p:cNvPr>
          <p:cNvSpPr txBox="1"/>
          <p:nvPr/>
        </p:nvSpPr>
        <p:spPr>
          <a:xfrm>
            <a:off x="9608531" y="1296456"/>
            <a:ext cx="189976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twelve o’clock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ABCC189-C71E-4C1F-B28A-237624AB6509}"/>
              </a:ext>
            </a:extLst>
          </p:cNvPr>
          <p:cNvSpPr txBox="1"/>
          <p:nvPr/>
        </p:nvSpPr>
        <p:spPr>
          <a:xfrm>
            <a:off x="2285999" y="4357426"/>
            <a:ext cx="1756505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twelve thirty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BD3EF56-22A6-4799-902A-1FE6940C0D82}"/>
              </a:ext>
            </a:extLst>
          </p:cNvPr>
          <p:cNvSpPr txBox="1"/>
          <p:nvPr/>
        </p:nvSpPr>
        <p:spPr>
          <a:xfrm>
            <a:off x="4900695" y="4411492"/>
            <a:ext cx="177165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four thirty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C22D63-45B1-427B-ADB0-E44315952636}"/>
              </a:ext>
            </a:extLst>
          </p:cNvPr>
          <p:cNvSpPr txBox="1"/>
          <p:nvPr/>
        </p:nvSpPr>
        <p:spPr>
          <a:xfrm>
            <a:off x="7566761" y="4384459"/>
            <a:ext cx="1556759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ten thirty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C59247-A2C4-4E5B-8F0B-55236953F3B6}"/>
              </a:ext>
            </a:extLst>
          </p:cNvPr>
          <p:cNvSpPr txBox="1"/>
          <p:nvPr/>
        </p:nvSpPr>
        <p:spPr>
          <a:xfrm>
            <a:off x="10049256" y="4452290"/>
            <a:ext cx="1685925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twelve thirty</a:t>
            </a:r>
          </a:p>
        </p:txBody>
      </p:sp>
    </p:spTree>
    <p:extLst>
      <p:ext uri="{BB962C8B-B14F-4D97-AF65-F5344CB8AC3E}">
        <p14:creationId xmlns:p14="http://schemas.microsoft.com/office/powerpoint/2010/main" val="96921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7E8AC-4BDE-4F55-9F6D-6E254E7C9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Story and Poem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DCA0E-6EF7-4A45-9396-DE6CD8CB0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741" y="1825625"/>
            <a:ext cx="11595370" cy="4828094"/>
          </a:xfrm>
        </p:spPr>
        <p:txBody>
          <a:bodyPr/>
          <a:lstStyle/>
          <a:p>
            <a:r>
              <a:rPr lang="en-US" dirty="0"/>
              <a:t>One rainy day a man went to the zoo.  He walked around and saw many animals.  In the first cage he saw a rhino with a large horn.  Then he looked down the path to see a big lion eating a steak.  The next animal he saw was a huge elephant with big ears.  The man said the zoo was wonderful.</a:t>
            </a:r>
          </a:p>
          <a:p>
            <a:endParaRPr lang="en-US" dirty="0"/>
          </a:p>
          <a:p>
            <a:r>
              <a:rPr lang="en-US" dirty="0"/>
              <a:t>Where did the man go?</a:t>
            </a:r>
          </a:p>
          <a:p>
            <a:r>
              <a:rPr lang="en-US" dirty="0"/>
              <a:t>What was the last animal he saw?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2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A7B7F-A65A-46E8-B939-E19D1625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14CE6-EAFF-45E7-B797-3998241DF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1825624"/>
            <a:ext cx="11159247" cy="50323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2400" dirty="0"/>
              <a:t>			</a:t>
            </a:r>
            <a:r>
              <a:rPr lang="en-US" dirty="0"/>
              <a:t>The Zoo Animals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	There are many animals in the zoo</a:t>
            </a:r>
          </a:p>
          <a:p>
            <a:pPr marL="914400" lvl="2" indent="0">
              <a:buNone/>
            </a:pPr>
            <a:r>
              <a:rPr lang="en-US" dirty="0"/>
              <a:t>	that like to see you.</a:t>
            </a:r>
          </a:p>
          <a:p>
            <a:pPr marL="914400" lvl="2" indent="0">
              <a:buNone/>
            </a:pPr>
            <a:r>
              <a:rPr lang="en-US" dirty="0"/>
              <a:t>	An elephant, bear, and tiger.</a:t>
            </a:r>
          </a:p>
          <a:p>
            <a:pPr marL="914400" lvl="2" indent="0">
              <a:buNone/>
            </a:pPr>
            <a:r>
              <a:rPr lang="en-US" dirty="0"/>
              <a:t>	you might even see a spider</a:t>
            </a:r>
          </a:p>
          <a:p>
            <a:pPr marL="914400" lvl="2" indent="0">
              <a:buNone/>
            </a:pPr>
            <a:r>
              <a:rPr lang="en-US" dirty="0"/>
              <a:t>	the giraffe’s ling neck and the lion</a:t>
            </a:r>
          </a:p>
          <a:p>
            <a:pPr marL="914400" lvl="2" indent="0">
              <a:buNone/>
            </a:pPr>
            <a:r>
              <a:rPr lang="en-US" dirty="0"/>
              <a:t>	long mane will be so exciting to see</a:t>
            </a:r>
          </a:p>
          <a:p>
            <a:pPr marL="914400" lvl="2" indent="0">
              <a:buNone/>
            </a:pPr>
            <a:r>
              <a:rPr lang="en-US" dirty="0"/>
              <a:t>	but watch out for the bee.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What animal can you see at the zoo?</a:t>
            </a:r>
          </a:p>
          <a:p>
            <a:pPr marL="914400" lvl="2" indent="0">
              <a:buNone/>
            </a:pPr>
            <a:r>
              <a:rPr lang="en-US" dirty="0"/>
              <a:t>What do you need to watch </a:t>
            </a:r>
            <a:r>
              <a:rPr lang="en-US"/>
              <a:t>out for at the zoo?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3397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40</TotalTime>
  <Words>153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Melancholy abstract design template</vt:lpstr>
      <vt:lpstr>3rd , 4th, 5th  Beginners Units </vt:lpstr>
      <vt:lpstr>Unit 15  Telling Time, Short Stories and Poems with Questions </vt:lpstr>
      <vt:lpstr>Telling Time</vt:lpstr>
      <vt:lpstr>Telling Time</vt:lpstr>
      <vt:lpstr>Telling Time</vt:lpstr>
      <vt:lpstr>Tell Time </vt:lpstr>
      <vt:lpstr>Tell Time</vt:lpstr>
      <vt:lpstr>Story and Poem</vt:lpstr>
      <vt:lpstr>Poem</vt:lpstr>
      <vt:lpstr>Sight Words Repetition Level 6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</dc:title>
  <dc:creator>Susan De La Fuente</dc:creator>
  <cp:lastModifiedBy>Susan De La Fuente</cp:lastModifiedBy>
  <cp:revision>20</cp:revision>
  <dcterms:created xsi:type="dcterms:W3CDTF">2018-06-13T20:30:14Z</dcterms:created>
  <dcterms:modified xsi:type="dcterms:W3CDTF">2018-06-15T02:20:02Z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