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7" r:id="rId11"/>
    <p:sldId id="266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A85A82-8997-43B4-A697-51CDCF9FE561}" type="datetimeFigureOut">
              <a:rPr lang="ru-RU" smtClean="0"/>
              <a:pPr/>
              <a:t>17.02.2012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2EFE52-3417-4C9C-8882-11BCC2E29AB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Воспитание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>
                <a:latin typeface="+mj-lt"/>
              </a:rPr>
              <a:t>Ефесанам</a:t>
            </a:r>
            <a:r>
              <a:rPr lang="ru-RU" dirty="0" smtClean="0">
                <a:latin typeface="+mj-lt"/>
              </a:rPr>
              <a:t> 6:1-4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ergey Perevyshko\Pictures\Sermons Illustrations\Dad with s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16211"/>
            <a:ext cx="8244490" cy="54490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10994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/>
              <a:t>Дети повинуйтесь и почитайте, родители не раздражайте, но наставляйте.</a:t>
            </a:r>
            <a:endParaRPr lang="ru-RU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y Pictures\Family Picturs\Sophia\Sophia older then two\DSCN08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0438" y="307975"/>
            <a:ext cx="4681537" cy="6242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10994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/>
              <a:t>Дети повинуйтесь и почитайте, родители не раздражайте, но наставляйте.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53870"/>
          </a:xfrm>
        </p:spPr>
        <p:txBody>
          <a:bodyPr>
            <a:normAutofit/>
          </a:bodyPr>
          <a:lstStyle/>
          <a:p>
            <a:r>
              <a:rPr lang="ru-RU" sz="4000" b="1" dirty="0" err="1" smtClean="0"/>
              <a:t>Ефес</a:t>
            </a:r>
            <a:r>
              <a:rPr lang="ru-RU" sz="4000" b="1" dirty="0" smtClean="0"/>
              <a:t>.</a:t>
            </a:r>
            <a:r>
              <a:rPr lang="en-US" sz="4000" b="1" dirty="0" smtClean="0"/>
              <a:t> 6:1-4  </a:t>
            </a:r>
            <a:r>
              <a:rPr lang="ru-RU" sz="4000" b="1" dirty="0" smtClean="0"/>
              <a:t>Дети, повинуйтесь своим родителям в Господе, ибо сего [требует] справедливость. </a:t>
            </a:r>
            <a:r>
              <a:rPr lang="en-US" sz="4000" b="1" dirty="0" smtClean="0"/>
              <a:t> </a:t>
            </a:r>
            <a:r>
              <a:rPr lang="en-US" sz="4000" b="1" baseline="30000" dirty="0" smtClean="0"/>
              <a:t>2</a:t>
            </a:r>
            <a:r>
              <a:rPr lang="ru-RU" sz="4000" b="1" dirty="0" smtClean="0"/>
              <a:t> Почитай отца твоего и мать, это первая заповедь с обетованием: </a:t>
            </a:r>
            <a:r>
              <a:rPr lang="en-US" sz="4000" b="1" dirty="0" smtClean="0"/>
              <a:t> </a:t>
            </a:r>
            <a:r>
              <a:rPr lang="en-US" sz="4000" b="1" baseline="30000" dirty="0" smtClean="0"/>
              <a:t>3</a:t>
            </a:r>
            <a:r>
              <a:rPr lang="ru-RU" sz="4000" b="1" dirty="0" smtClean="0"/>
              <a:t> да будет тебе благо, и будешь </a:t>
            </a:r>
            <a:r>
              <a:rPr lang="ru-RU" sz="4000" b="1" dirty="0" err="1" smtClean="0"/>
              <a:t>долголетен</a:t>
            </a:r>
            <a:r>
              <a:rPr lang="ru-RU" sz="4000" b="1" dirty="0" smtClean="0"/>
              <a:t> на земле. </a:t>
            </a:r>
            <a:r>
              <a:rPr lang="en-US" sz="4000" b="1" dirty="0" smtClean="0"/>
              <a:t> </a:t>
            </a:r>
            <a:r>
              <a:rPr lang="en-US" sz="4000" b="1" baseline="30000" dirty="0" smtClean="0"/>
              <a:t>4</a:t>
            </a:r>
            <a:r>
              <a:rPr lang="ru-RU" sz="4000" b="1" dirty="0" smtClean="0"/>
              <a:t> И вы, отцы, не раздражайте детей ваших, но воспитывайте их в учении и наставлении Господнем. </a:t>
            </a:r>
            <a:endParaRPr lang="ru-RU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Что раздражает детей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ru-RU" sz="2400" dirty="0" smtClean="0">
                <a:latin typeface="+mj-lt"/>
              </a:rPr>
              <a:t>Чрезмерная опека (по мере роста ребенка, пропорции контроля и свободы должны меняться).</a:t>
            </a:r>
          </a:p>
          <a:p>
            <a:pPr lvl="2"/>
            <a:r>
              <a:rPr lang="ru-RU" sz="2400" dirty="0" smtClean="0">
                <a:latin typeface="+mj-lt"/>
              </a:rPr>
              <a:t>Лицеприятие (как Исаак и Ревека. Никогда не сравнивайте детей). </a:t>
            </a:r>
          </a:p>
          <a:p>
            <a:pPr lvl="2"/>
            <a:r>
              <a:rPr lang="ru-RU" sz="2400" dirty="0" smtClean="0">
                <a:latin typeface="+mj-lt"/>
              </a:rPr>
              <a:t>Завышенные требования (всегда требовать еще большего, независимо от того сколько бы ребенок не достиг). «Чтобы я ни делал я никогда не могу угодить своим родителям». </a:t>
            </a:r>
          </a:p>
          <a:p>
            <a:pPr lvl="2"/>
            <a:r>
              <a:rPr lang="ru-RU" sz="2400" dirty="0" smtClean="0">
                <a:latin typeface="+mj-lt"/>
              </a:rPr>
              <a:t>Постоянные замечания негативного характера (никогда не хвалят и не поощряют)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Что раздражает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ru-RU" sz="2800" dirty="0" smtClean="0">
                <a:latin typeface="+mj-lt"/>
              </a:rPr>
              <a:t>Когда дети чувствуют что они обуза (где ты взялся на мою голову)</a:t>
            </a:r>
          </a:p>
          <a:p>
            <a:pPr lvl="2"/>
            <a:r>
              <a:rPr lang="ru-RU" sz="2800" dirty="0" smtClean="0">
                <a:latin typeface="+mj-lt"/>
              </a:rPr>
              <a:t>Игнорирование их потребностей</a:t>
            </a:r>
          </a:p>
          <a:p>
            <a:pPr lvl="2"/>
            <a:r>
              <a:rPr lang="ru-RU" sz="2800" dirty="0" smtClean="0">
                <a:latin typeface="+mj-lt"/>
              </a:rPr>
              <a:t>Любовь как средство вознаграждения и наказания (условная любовь или «Я не буду тебя любить, если…»)</a:t>
            </a:r>
          </a:p>
          <a:p>
            <a:pPr lvl="2"/>
            <a:r>
              <a:rPr lang="ru-RU" sz="2800" dirty="0" smtClean="0">
                <a:latin typeface="+mj-lt"/>
              </a:rPr>
              <a:t>Суровость (подавление ребенка не умеренным физическим наказанием или словесное оскорбление и унижение)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 воспитывать?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latin typeface="+mj-lt"/>
              </a:rPr>
              <a:t>Второзаконие</a:t>
            </a:r>
            <a:r>
              <a:rPr lang="en-US" sz="3200" b="1" dirty="0" smtClean="0">
                <a:latin typeface="+mj-lt"/>
              </a:rPr>
              <a:t> 6:6-9  </a:t>
            </a:r>
            <a:r>
              <a:rPr lang="ru-RU" sz="3200" b="1" dirty="0" smtClean="0">
                <a:latin typeface="+mj-lt"/>
              </a:rPr>
              <a:t>И да будут слова сии, которые Я заповедую тебе сегодня, в сердце твоем. 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baseline="30000" dirty="0" smtClean="0">
                <a:latin typeface="+mj-lt"/>
              </a:rPr>
              <a:t>7</a:t>
            </a:r>
            <a:r>
              <a:rPr lang="ru-RU" sz="3200" b="1" dirty="0" smtClean="0">
                <a:latin typeface="+mj-lt"/>
              </a:rPr>
              <a:t> и внушай их детям твоим и говори о них, сидя в доме твоем и идя дорогою, и ложась и вставая; 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baseline="30000" dirty="0" smtClean="0">
                <a:latin typeface="+mj-lt"/>
              </a:rPr>
              <a:t>8</a:t>
            </a:r>
            <a:r>
              <a:rPr lang="ru-RU" sz="3200" b="1" dirty="0" smtClean="0">
                <a:latin typeface="+mj-lt"/>
              </a:rPr>
              <a:t> и навяжи их в знак на руку твою, и да будут они повязкою над глазами твоими, 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baseline="30000" dirty="0" smtClean="0">
                <a:latin typeface="+mj-lt"/>
              </a:rPr>
              <a:t>9</a:t>
            </a:r>
            <a:r>
              <a:rPr lang="ru-RU" sz="3200" b="1" dirty="0" smtClean="0">
                <a:latin typeface="+mj-lt"/>
              </a:rPr>
              <a:t> и напиши их на косяках дома твоего и на воротах твоих. 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ergey Perevyshko\Pictures\Sermons Illustrations\leaking tap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914400"/>
            <a:ext cx="76200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gey Perevyshko\Pictures\Sermons Illustrations\тфили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563" y="476672"/>
            <a:ext cx="7968886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293</Words>
  <Application>Microsoft Office PowerPoint</Application>
  <PresentationFormat>Экран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Воспитание детей</vt:lpstr>
      <vt:lpstr>Слайд 2</vt:lpstr>
      <vt:lpstr>Дети повинуйтесь и почитайте, родители не раздражайте, но наставляйте.</vt:lpstr>
      <vt:lpstr>Ефес. 6:1-4  Дети, повинуйтесь своим родителям в Господе, ибо сего [требует] справедливость.  2 Почитай отца твоего и мать, это первая заповедь с обетованием:  3 да будет тебе благо, и будешь долголетен на земле.  4 И вы, отцы, не раздражайте детей ваших, но воспитывайте их в учении и наставлении Господнем. </vt:lpstr>
      <vt:lpstr>Что раздражает детей</vt:lpstr>
      <vt:lpstr>Что раздражает детей</vt:lpstr>
      <vt:lpstr>Как воспитывать?</vt:lpstr>
      <vt:lpstr>Слайд 8</vt:lpstr>
      <vt:lpstr>Слайд 9</vt:lpstr>
      <vt:lpstr>Слайд 10</vt:lpstr>
      <vt:lpstr>Слайд 11</vt:lpstr>
      <vt:lpstr>Дети повинуйтесь и почитайте, родители не раздражайте, но наставляйте.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детей</dc:title>
  <dc:creator>Sergey Perevyshko</dc:creator>
  <cp:lastModifiedBy>Sergey Perevyshko</cp:lastModifiedBy>
  <cp:revision>15</cp:revision>
  <dcterms:created xsi:type="dcterms:W3CDTF">2009-10-10T20:53:24Z</dcterms:created>
  <dcterms:modified xsi:type="dcterms:W3CDTF">2012-02-17T21:31:01Z</dcterms:modified>
</cp:coreProperties>
</file>