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7" r:id="rId2"/>
    <p:sldId id="265" r:id="rId3"/>
    <p:sldId id="256" r:id="rId4"/>
    <p:sldId id="258" r:id="rId5"/>
    <p:sldId id="261" r:id="rId6"/>
    <p:sldId id="259" r:id="rId7"/>
    <p:sldId id="262" r:id="rId8"/>
    <p:sldId id="260" r:id="rId9"/>
    <p:sldId id="263" r:id="rId10"/>
    <p:sldId id="264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9DD39-FC35-466F-9304-C2E8AFD9177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BD002-0EF5-48C7-B92E-1BBDFEE047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4316-7322-4737-BDE1-C66B9BD1C7A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78D-E3EA-4605-93DC-57D0AB54C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4316-7322-4737-BDE1-C66B9BD1C7A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78D-E3EA-4605-93DC-57D0AB54C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4316-7322-4737-BDE1-C66B9BD1C7A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78D-E3EA-4605-93DC-57D0AB54C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4316-7322-4737-BDE1-C66B9BD1C7A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78D-E3EA-4605-93DC-57D0AB54C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4316-7322-4737-BDE1-C66B9BD1C7A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78D-E3EA-4605-93DC-57D0AB54C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4316-7322-4737-BDE1-C66B9BD1C7A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78D-E3EA-4605-93DC-57D0AB54C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4316-7322-4737-BDE1-C66B9BD1C7A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78D-E3EA-4605-93DC-57D0AB54C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4316-7322-4737-BDE1-C66B9BD1C7A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78D-E3EA-4605-93DC-57D0AB54C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4316-7322-4737-BDE1-C66B9BD1C7A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78D-E3EA-4605-93DC-57D0AB54C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4316-7322-4737-BDE1-C66B9BD1C7A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78D-E3EA-4605-93DC-57D0AB54C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4316-7322-4737-BDE1-C66B9BD1C7A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B778D-E3EA-4605-93DC-57D0AB54C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24316-7322-4737-BDE1-C66B9BD1C7A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B778D-E3EA-4605-93DC-57D0AB54CE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733800"/>
            <a:ext cx="285219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31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Presenting 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Sermon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9660" y="3657600"/>
            <a:ext cx="3388235" cy="230832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Notes?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Manuscript?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No notes?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83820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Extensive Outline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Advantages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is better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written and practiced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Disadvantages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be too wooden 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457200"/>
            <a:ext cx="86868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Bare-Bones Outline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Advantages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Spontaneous expression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Eye Contact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Rapid preparation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Disadvantages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Encourages ill-prepared thought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Leads to brevity or length 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6868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Notes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Advantages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Immediacy of communication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Eye contact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Body language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Disadvantages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Preparation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Forgetfulness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739298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Internalizing the Message</a:t>
            </a:r>
          </a:p>
          <a:p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3554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34151" y="1371600"/>
            <a:ext cx="2381249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7392986" cy="6124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Internalizing the Message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Memorize Movements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Memorize illustrations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familiar with small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parts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Build in crutches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Practice, Practice, Practice </a:t>
            </a:r>
            <a:endParaRPr lang="en-US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33400"/>
            <a:ext cx="81716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Well-Known Communicators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6" name="AutoShape 2" descr="Image result for picture of Francis Ch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Image result for picture of Francis Ch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Image result for picture of Francis Ch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1" y="3581400"/>
            <a:ext cx="2895599" cy="2895600"/>
          </a:xfrm>
          <a:prstGeom prst="rect">
            <a:avLst/>
          </a:prstGeom>
          <a:noFill/>
        </p:spPr>
      </p:pic>
      <p:pic>
        <p:nvPicPr>
          <p:cNvPr id="1032" name="Picture 8" descr="Image result for picture of Andy Stanle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1981200"/>
            <a:ext cx="3494118" cy="2579482"/>
          </a:xfrm>
          <a:prstGeom prst="rect">
            <a:avLst/>
          </a:prstGeom>
          <a:noFill/>
        </p:spPr>
      </p:pic>
      <p:pic>
        <p:nvPicPr>
          <p:cNvPr id="1034" name="Picture 10" descr="Image result for picture of Rick Warre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3886200"/>
            <a:ext cx="1854200" cy="2781300"/>
          </a:xfrm>
          <a:prstGeom prst="rect">
            <a:avLst/>
          </a:prstGeom>
          <a:noFill/>
        </p:spPr>
      </p:pic>
      <p:pic>
        <p:nvPicPr>
          <p:cNvPr id="1036" name="Picture 12" descr="See the source ima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1295400"/>
            <a:ext cx="2165684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rtoon about preaching without notes 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Options for Presentation </a:t>
            </a:r>
          </a:p>
          <a:p>
            <a:endParaRPr lang="en-US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0"/>
            <a:ext cx="87630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Options for Presentation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Full manuscript and read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Full manuscript memorized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Full manuscript converted to an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outline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Extended outline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Bare-bones outline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Extemporizing </a:t>
            </a:r>
            <a:endParaRPr lang="en-US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85800"/>
            <a:ext cx="84582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Full manuscript and Read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Advantages: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Ensured preparation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Precision of expression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534400" cy="6416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Full manuscript and Read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Advantages: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Ensured preparation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Precision of expression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Disadvantages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Eye contact limited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Limits freedom of expression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Spontaneity limited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Extensive preparation 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83820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Full </a:t>
            </a: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anuscript Memorized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Advantages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Precision of expression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Promotes eye contact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Disadvantages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Difficulty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Woodenness of expression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Extensive preparation time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868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Full Manuscript—Outline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Advantages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Complete preparation of thought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Maintains eye contact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Maintains spontaneity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Disadvantages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Primarily extensive preparation </a:t>
            </a:r>
            <a:endParaRPr lang="en-US" sz="4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5003</TotalTime>
  <Words>84</Words>
  <Application>Microsoft Office PowerPoint</Application>
  <PresentationFormat>On-screen Show (4:3)</PresentationFormat>
  <Paragraphs>77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2019-10-05T00:58:49Z</dcterms:created>
  <dcterms:modified xsi:type="dcterms:W3CDTF">2019-10-28T14:14:11Z</dcterms:modified>
</cp:coreProperties>
</file>