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65" r:id="rId3"/>
    <p:sldId id="256" r:id="rId4"/>
    <p:sldId id="258" r:id="rId5"/>
    <p:sldId id="261" r:id="rId6"/>
    <p:sldId id="259" r:id="rId7"/>
    <p:sldId id="262" r:id="rId8"/>
    <p:sldId id="260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DD39-FC35-466F-9304-C2E8AFD9177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BD002-0EF5-48C7-B92E-1BBDFEE04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24316-7322-4737-BDE1-C66B9BD1C7A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B778D-E3EA-4605-93DC-57D0AB54C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28521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31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Presenting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9660" y="3657600"/>
            <a:ext cx="3388235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Notes?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Manuscript?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 notes?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38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Extensive Outline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is better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and practiced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too wooden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86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Bare-Bones Outline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Spontaneous expression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Contact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Rapid preparation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Encourages ill-prepared thought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Leads to brevity or length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Notes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Immediacy of communication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contact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language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Forgetfulness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3929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Internalizing the Message</a:t>
            </a: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151" y="1371600"/>
            <a:ext cx="2381249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392986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Internalizing the Message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Memorize Movements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Memorize illustrations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familiar with small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parts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in crutches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Practice, Practice, Practice 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716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Well-Known Communicators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AutoShape 2" descr="Image result for picture of Francis C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picture of Francis C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picture of Francis Ch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1" y="3581400"/>
            <a:ext cx="2895599" cy="2895600"/>
          </a:xfrm>
          <a:prstGeom prst="rect">
            <a:avLst/>
          </a:prstGeom>
          <a:noFill/>
        </p:spPr>
      </p:pic>
      <p:pic>
        <p:nvPicPr>
          <p:cNvPr id="1032" name="Picture 8" descr="Image result for picture of Andy Stan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81200"/>
            <a:ext cx="3494118" cy="2579482"/>
          </a:xfrm>
          <a:prstGeom prst="rect">
            <a:avLst/>
          </a:prstGeom>
          <a:noFill/>
        </p:spPr>
      </p:pic>
      <p:pic>
        <p:nvPicPr>
          <p:cNvPr id="1034" name="Picture 10" descr="Image result for picture of Rick Warr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886200"/>
            <a:ext cx="1854200" cy="2781300"/>
          </a:xfrm>
          <a:prstGeom prst="rect">
            <a:avLst/>
          </a:prstGeom>
          <a:noFill/>
        </p:spPr>
      </p:pic>
      <p:pic>
        <p:nvPicPr>
          <p:cNvPr id="1036" name="Picture 12" descr="See the source im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295400"/>
            <a:ext cx="2165684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rtoon about preaching without notes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 for Presentation </a:t>
            </a:r>
          </a:p>
          <a:p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763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Options for Presentation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Full manuscript and read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Full manuscript memorized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Full manuscript converted to an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Extended outline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Bare-bones outline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Extemporizing </a:t>
            </a: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458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manuscript and Read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Advantages: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Ensured preparation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 of expression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534400" cy="6416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manuscript and Read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Advantages: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Ensured preparation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 of expression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contact limited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Limits freedom of expression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Spontaneity limited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Extensive preparation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anuscript Memorized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Precision of expression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Promotes eye contact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Difficulty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Woodenness of expression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Extensive preparation time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Manuscript—Outline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preparation of thought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Maintains eye contact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Maintains spontaneity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Primarily extensive preparation 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84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2019-10-05T00:58:49Z</dcterms:created>
  <dcterms:modified xsi:type="dcterms:W3CDTF">2019-10-28T14:14:11Z</dcterms:modified>
</cp:coreProperties>
</file>