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3200E-CFB8-478E-BD73-F7FCDD31ACD5}" type="datetimeFigureOut">
              <a:rPr lang="ru-RU" smtClean="0"/>
              <a:t>03.06.2020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6566E-BF81-4527-8AD4-DE07FA6659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2683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3200E-CFB8-478E-BD73-F7FCDD31ACD5}" type="datetimeFigureOut">
              <a:rPr lang="ru-RU" smtClean="0"/>
              <a:t>03.06.2020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6566E-BF81-4527-8AD4-DE07FA6659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2196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3200E-CFB8-478E-BD73-F7FCDD31ACD5}" type="datetimeFigureOut">
              <a:rPr lang="ru-RU" smtClean="0"/>
              <a:t>03.06.2020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6566E-BF81-4527-8AD4-DE07FA6659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5921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3200E-CFB8-478E-BD73-F7FCDD31ACD5}" type="datetimeFigureOut">
              <a:rPr lang="ru-RU" smtClean="0"/>
              <a:t>03.06.2020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6566E-BF81-4527-8AD4-DE07FA6659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8561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3200E-CFB8-478E-BD73-F7FCDD31ACD5}" type="datetimeFigureOut">
              <a:rPr lang="ru-RU" smtClean="0"/>
              <a:t>03.06.2020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6566E-BF81-4527-8AD4-DE07FA6659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6765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3200E-CFB8-478E-BD73-F7FCDD31ACD5}" type="datetimeFigureOut">
              <a:rPr lang="ru-RU" smtClean="0"/>
              <a:t>03.06.2020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6566E-BF81-4527-8AD4-DE07FA6659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7937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3200E-CFB8-478E-BD73-F7FCDD31ACD5}" type="datetimeFigureOut">
              <a:rPr lang="ru-RU" smtClean="0"/>
              <a:t>03.06.2020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6566E-BF81-4527-8AD4-DE07FA6659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0105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3200E-CFB8-478E-BD73-F7FCDD31ACD5}" type="datetimeFigureOut">
              <a:rPr lang="ru-RU" smtClean="0"/>
              <a:t>03.06.2020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6566E-BF81-4527-8AD4-DE07FA6659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9478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3200E-CFB8-478E-BD73-F7FCDD31ACD5}" type="datetimeFigureOut">
              <a:rPr lang="ru-RU" smtClean="0"/>
              <a:t>03.06.2020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6566E-BF81-4527-8AD4-DE07FA6659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6890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3200E-CFB8-478E-BD73-F7FCDD31ACD5}" type="datetimeFigureOut">
              <a:rPr lang="ru-RU" smtClean="0"/>
              <a:t>03.06.2020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6566E-BF81-4527-8AD4-DE07FA6659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1898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3200E-CFB8-478E-BD73-F7FCDD31ACD5}" type="datetimeFigureOut">
              <a:rPr lang="ru-RU" smtClean="0"/>
              <a:t>03.06.2020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6566E-BF81-4527-8AD4-DE07FA6659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20262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83200E-CFB8-478E-BD73-F7FCDD31ACD5}" type="datetimeFigureOut">
              <a:rPr lang="ru-RU" smtClean="0"/>
              <a:t>03.06.2020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56566E-BF81-4527-8AD4-DE07FA6659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4135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195736" y="0"/>
            <a:ext cx="8352928" cy="68580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72616" y="0"/>
            <a:ext cx="6048672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Picture 12" descr="A screenshot of a cell phone&#10;&#10;Description automatically generated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3311" y="0"/>
            <a:ext cx="4824535" cy="689291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55017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195736" y="0"/>
            <a:ext cx="8352928" cy="68580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72616" y="0"/>
            <a:ext cx="6048672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Picture 12" descr="A screenshot of a cell phone&#10;&#10;Description automatically generated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3311" y="0"/>
            <a:ext cx="4824535" cy="6892911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Прямоугольник 7"/>
          <p:cNvSpPr/>
          <p:nvPr/>
        </p:nvSpPr>
        <p:spPr>
          <a:xfrm>
            <a:off x="5299654" y="6353699"/>
            <a:ext cx="1728192" cy="511583"/>
          </a:xfrm>
          <a:prstGeom prst="rect">
            <a:avLst/>
          </a:prstGeom>
          <a:solidFill>
            <a:srgbClr val="FFFF00">
              <a:alpha val="34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667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195736" y="0"/>
            <a:ext cx="8352928" cy="68580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72616" y="0"/>
            <a:ext cx="6048672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Picture 12" descr="A screenshot of a cell phone&#10;&#10;Description automatically generated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3311" y="0"/>
            <a:ext cx="4824535" cy="6892911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Прямоугольник 7"/>
          <p:cNvSpPr/>
          <p:nvPr/>
        </p:nvSpPr>
        <p:spPr>
          <a:xfrm>
            <a:off x="2228510" y="6346417"/>
            <a:ext cx="2271481" cy="511583"/>
          </a:xfrm>
          <a:prstGeom prst="rect">
            <a:avLst/>
          </a:prstGeom>
          <a:solidFill>
            <a:srgbClr val="FFFF00">
              <a:alpha val="34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0994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195736" y="0"/>
            <a:ext cx="8352928" cy="68580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72616" y="0"/>
            <a:ext cx="6048672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Picture 12" descr="A screenshot of a cell phone&#10;&#10;Description automatically generated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3311" y="0"/>
            <a:ext cx="4824535" cy="6892911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Прямоугольник 7"/>
          <p:cNvSpPr/>
          <p:nvPr/>
        </p:nvSpPr>
        <p:spPr>
          <a:xfrm>
            <a:off x="5292081" y="3356992"/>
            <a:ext cx="1656184" cy="2664296"/>
          </a:xfrm>
          <a:prstGeom prst="rect">
            <a:avLst/>
          </a:prstGeom>
          <a:solidFill>
            <a:srgbClr val="FFFF00">
              <a:alpha val="34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313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195736" y="0"/>
            <a:ext cx="8352928" cy="68580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72616" y="0"/>
            <a:ext cx="6048672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Picture 12" descr="A screenshot of a cell phone&#10;&#10;Description automatically generated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3311" y="0"/>
            <a:ext cx="4824535" cy="6892911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Прямоугольник 7"/>
          <p:cNvSpPr/>
          <p:nvPr/>
        </p:nvSpPr>
        <p:spPr>
          <a:xfrm>
            <a:off x="2267744" y="3331937"/>
            <a:ext cx="4680520" cy="2664296"/>
          </a:xfrm>
          <a:prstGeom prst="rect">
            <a:avLst/>
          </a:prstGeom>
          <a:solidFill>
            <a:srgbClr val="FFFF00">
              <a:alpha val="34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2173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195736" y="0"/>
            <a:ext cx="8352928" cy="68580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72616" y="0"/>
            <a:ext cx="6048672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Picture 12" descr="A screenshot of a cell phone&#10;&#10;Description automatically generated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3311" y="0"/>
            <a:ext cx="4824535" cy="6892911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Прямоугольник 7"/>
          <p:cNvSpPr/>
          <p:nvPr/>
        </p:nvSpPr>
        <p:spPr>
          <a:xfrm>
            <a:off x="5314487" y="1556792"/>
            <a:ext cx="1692188" cy="1512168"/>
          </a:xfrm>
          <a:prstGeom prst="rect">
            <a:avLst/>
          </a:prstGeom>
          <a:solidFill>
            <a:srgbClr val="FFFF00">
              <a:alpha val="34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4312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195736" y="0"/>
            <a:ext cx="8352928" cy="68580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72616" y="0"/>
            <a:ext cx="6048672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Picture 12" descr="A screenshot of a cell phone&#10;&#10;Description automatically generated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3311" y="0"/>
            <a:ext cx="4824535" cy="6892911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Прямоугольник 7"/>
          <p:cNvSpPr/>
          <p:nvPr/>
        </p:nvSpPr>
        <p:spPr>
          <a:xfrm>
            <a:off x="2267744" y="1556792"/>
            <a:ext cx="4738931" cy="1512168"/>
          </a:xfrm>
          <a:prstGeom prst="rect">
            <a:avLst/>
          </a:prstGeom>
          <a:solidFill>
            <a:srgbClr val="FFFF00">
              <a:alpha val="34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8809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195736" y="0"/>
            <a:ext cx="8352928" cy="68580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72616" y="0"/>
            <a:ext cx="6048672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Picture 12" descr="A screenshot of a cell phone&#10;&#10;Description automatically generated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3311" y="0"/>
            <a:ext cx="4824535" cy="6892911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Прямоугольник 7"/>
          <p:cNvSpPr/>
          <p:nvPr/>
        </p:nvSpPr>
        <p:spPr>
          <a:xfrm flipV="1">
            <a:off x="2267744" y="476672"/>
            <a:ext cx="4738931" cy="792088"/>
          </a:xfrm>
          <a:prstGeom prst="rect">
            <a:avLst/>
          </a:prstGeom>
          <a:solidFill>
            <a:srgbClr val="FFFF00">
              <a:alpha val="34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0823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0</Words>
  <Application>Microsoft Office PowerPoint</Application>
  <PresentationFormat>Экран (4:3)</PresentationFormat>
  <Paragraphs>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8</cp:revision>
  <dcterms:created xsi:type="dcterms:W3CDTF">2020-06-03T13:58:23Z</dcterms:created>
  <dcterms:modified xsi:type="dcterms:W3CDTF">2020-06-03T18:43:24Z</dcterms:modified>
</cp:coreProperties>
</file>