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200E-CFB8-478E-BD73-F7FCDD31ACD5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566E-BF81-4527-8AD4-DE07FA66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683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200E-CFB8-478E-BD73-F7FCDD31ACD5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566E-BF81-4527-8AD4-DE07FA66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196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200E-CFB8-478E-BD73-F7FCDD31ACD5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566E-BF81-4527-8AD4-DE07FA66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2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200E-CFB8-478E-BD73-F7FCDD31ACD5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566E-BF81-4527-8AD4-DE07FA66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561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200E-CFB8-478E-BD73-F7FCDD31ACD5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566E-BF81-4527-8AD4-DE07FA66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765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200E-CFB8-478E-BD73-F7FCDD31ACD5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566E-BF81-4527-8AD4-DE07FA66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93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200E-CFB8-478E-BD73-F7FCDD31ACD5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566E-BF81-4527-8AD4-DE07FA66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10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200E-CFB8-478E-BD73-F7FCDD31ACD5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566E-BF81-4527-8AD4-DE07FA66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47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200E-CFB8-478E-BD73-F7FCDD31ACD5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566E-BF81-4527-8AD4-DE07FA66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89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200E-CFB8-478E-BD73-F7FCDD31ACD5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566E-BF81-4527-8AD4-DE07FA66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898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200E-CFB8-478E-BD73-F7FCDD31ACD5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566E-BF81-4527-8AD4-DE07FA66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026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3200E-CFB8-478E-BD73-F7FCDD31ACD5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6566E-BF81-4527-8AD4-DE07FA66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135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95736" y="0"/>
            <a:ext cx="8352928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2616" y="0"/>
            <a:ext cx="604867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12" descr="A screenshot of a cell phone&#10;&#10;Description automatically generate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311" y="0"/>
            <a:ext cx="4824535" cy="68929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501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95736" y="0"/>
            <a:ext cx="8352928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2616" y="0"/>
            <a:ext cx="604867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12" descr="A screenshot of a cell phone&#10;&#10;Description automatically generate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311" y="0"/>
            <a:ext cx="4824535" cy="689291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5299654" y="6353699"/>
            <a:ext cx="1728192" cy="511583"/>
          </a:xfrm>
          <a:prstGeom prst="rect">
            <a:avLst/>
          </a:prstGeom>
          <a:solidFill>
            <a:srgbClr val="FFFF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66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95736" y="0"/>
            <a:ext cx="8352928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2616" y="0"/>
            <a:ext cx="604867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12" descr="A screenshot of a cell phone&#10;&#10;Description automatically generate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311" y="0"/>
            <a:ext cx="4824535" cy="689291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2228510" y="6346417"/>
            <a:ext cx="2271481" cy="511583"/>
          </a:xfrm>
          <a:prstGeom prst="rect">
            <a:avLst/>
          </a:prstGeom>
          <a:solidFill>
            <a:srgbClr val="FFFF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99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95736" y="0"/>
            <a:ext cx="8352928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2616" y="0"/>
            <a:ext cx="604867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12" descr="A screenshot of a cell phone&#10;&#10;Description automatically generate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311" y="0"/>
            <a:ext cx="4824535" cy="689291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5292081" y="3356992"/>
            <a:ext cx="1656184" cy="2664296"/>
          </a:xfrm>
          <a:prstGeom prst="rect">
            <a:avLst/>
          </a:prstGeom>
          <a:solidFill>
            <a:srgbClr val="FFFF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1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95736" y="0"/>
            <a:ext cx="8352928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2616" y="0"/>
            <a:ext cx="604867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12" descr="A screenshot of a cell phone&#10;&#10;Description automatically generate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311" y="0"/>
            <a:ext cx="4824535" cy="689291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2267744" y="3331937"/>
            <a:ext cx="4680520" cy="2664296"/>
          </a:xfrm>
          <a:prstGeom prst="rect">
            <a:avLst/>
          </a:prstGeom>
          <a:solidFill>
            <a:srgbClr val="FFFF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17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95736" y="0"/>
            <a:ext cx="8352928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2616" y="0"/>
            <a:ext cx="604867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12" descr="A screenshot of a cell phone&#10;&#10;Description automatically generate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311" y="0"/>
            <a:ext cx="4824535" cy="689291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5314487" y="1556792"/>
            <a:ext cx="1692188" cy="1512168"/>
          </a:xfrm>
          <a:prstGeom prst="rect">
            <a:avLst/>
          </a:prstGeom>
          <a:solidFill>
            <a:srgbClr val="FFFF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31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95736" y="0"/>
            <a:ext cx="8352928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2616" y="0"/>
            <a:ext cx="604867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12" descr="A screenshot of a cell phone&#10;&#10;Description automatically generate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311" y="0"/>
            <a:ext cx="4824535" cy="689291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2267744" y="1556792"/>
            <a:ext cx="4738931" cy="1512168"/>
          </a:xfrm>
          <a:prstGeom prst="rect">
            <a:avLst/>
          </a:prstGeom>
          <a:solidFill>
            <a:srgbClr val="FFFF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80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95736" y="0"/>
            <a:ext cx="8352928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2616" y="0"/>
            <a:ext cx="604867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12" descr="A screenshot of a cell phone&#10;&#10;Description automatically generate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311" y="0"/>
            <a:ext cx="4824535" cy="689291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 flipV="1">
            <a:off x="2267744" y="476672"/>
            <a:ext cx="4738931" cy="792088"/>
          </a:xfrm>
          <a:prstGeom prst="rect">
            <a:avLst/>
          </a:prstGeom>
          <a:solidFill>
            <a:srgbClr val="FFFF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82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8</cp:revision>
  <dcterms:created xsi:type="dcterms:W3CDTF">2020-06-03T13:58:23Z</dcterms:created>
  <dcterms:modified xsi:type="dcterms:W3CDTF">2020-06-03T18:43:24Z</dcterms:modified>
</cp:coreProperties>
</file>