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98" r:id="rId5"/>
    <p:sldId id="299" r:id="rId6"/>
    <p:sldId id="262" r:id="rId7"/>
    <p:sldId id="287" r:id="rId8"/>
    <p:sldId id="288" r:id="rId9"/>
    <p:sldId id="289" r:id="rId10"/>
    <p:sldId id="290" r:id="rId11"/>
    <p:sldId id="291" r:id="rId12"/>
    <p:sldId id="292" r:id="rId13"/>
    <p:sldId id="293" r:id="rId14"/>
    <p:sldId id="29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62"/>
    <p:restoredTop sz="94559"/>
  </p:normalViewPr>
  <p:slideViewPr>
    <p:cSldViewPr snapToGrid="0" snapToObjects="1">
      <p:cViewPr varScale="1">
        <p:scale>
          <a:sx n="80" d="100"/>
          <a:sy n="80" d="100"/>
        </p:scale>
        <p:origin x="222"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‹Nº›</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a:t>
            </a:r>
            <a:r>
              <a:rPr lang="en-US" b="1" dirty="0" smtClean="0"/>
              <a:t>8</a:t>
            </a:r>
            <a:r>
              <a:rPr lang="en-US" b="1" smtClean="0"/>
              <a:t/>
            </a:r>
            <a:br>
              <a:rPr lang="en-US" b="1" smtClean="0"/>
            </a:br>
            <a:r>
              <a:rPr lang="en-US" b="1" smtClean="0"/>
              <a:t>LO </a:t>
            </a:r>
            <a:r>
              <a:rPr lang="en-US" b="1" dirty="0"/>
              <a:t>QUE LA BIBLIA ENSEÑA ACERCA </a:t>
            </a:r>
            <a:r>
              <a:rPr lang="en-US" b="1" dirty="0" smtClean="0"/>
              <a:t>DE la oración </a:t>
            </a:r>
            <a:endParaRPr lang="en-US" b="1" dirty="0"/>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Nos da Dios solamente las cosas que le pedimos en oración</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No.  Dios frecuentemente nos da mucho más de lo que pedimos, mucho más de lo que merecemos, y a veces más de lo que podemos imaginar.  Además, a veces estamos demasiado enfermos, demasiado cansados, o demasiado confundidos para saber que pedir. </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201641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400" i="1" dirty="0"/>
              <a:t>“Y a Aquel (Dios) que es poderoso para hacer todas las cosas mucho más abundantemente de lo que pedimos o entendemos, según el poder que actúa en nosotros, a él sea gloria en la iglesia en Cristo Jesús. . . por los siglos de los siglos.” Efesios 3:20-21</a:t>
            </a:r>
            <a:endParaRPr lang="es-ES_tradnl" sz="2400" dirty="0"/>
          </a:p>
          <a:p>
            <a:r>
              <a:rPr lang="es-ES_tradnl" sz="2400" i="1" dirty="0"/>
              <a:t>“Mas buscad primeramente el reino de Dios y su justicia, y todas estas cosas os serán añadidas.” Mateo 6:33</a:t>
            </a:r>
            <a:endParaRPr lang="es-ES_tradnl" sz="2400" dirty="0"/>
          </a:p>
          <a:p>
            <a:r>
              <a:rPr lang="es-ES_tradnl" sz="2400" i="1" dirty="0"/>
              <a:t>“Probadme ahora en esto, dice Jehová de los ejércitos, si no os abriré las ventanas de los cielos, y derramaré sobre vosotros bendición hasta que sobreabunde.” Malaquías 3:10</a:t>
            </a:r>
            <a:endParaRPr lang="es-ES_tradnl" sz="2400" dirty="0"/>
          </a:p>
        </p:txBody>
      </p:sp>
    </p:spTree>
    <p:extLst>
      <p:ext uri="{BB962C8B-B14F-4D97-AF65-F5344CB8AC3E}">
        <p14:creationId xmlns:p14="http://schemas.microsoft.com/office/powerpoint/2010/main" val="1818359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Qué quiere decir “El Padre Nuestro</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El Padre Nuestro es la oración que Jesús enseño a sus discípulos. </a:t>
            </a:r>
          </a:p>
        </p:txBody>
      </p:sp>
    </p:spTree>
    <p:extLst>
      <p:ext uri="{BB962C8B-B14F-4D97-AF65-F5344CB8AC3E}">
        <p14:creationId xmlns:p14="http://schemas.microsoft.com/office/powerpoint/2010/main" val="1470436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400" i="1" dirty="0"/>
              <a:t>“Padre nuestro que estás en los cielos, santificado sea tu nombre. Venga tu reino. Hágase tu voluntad, como en el cielo, así también en la tierra. El pan nuestro de cada día, dánoslo hoy. Y perdónanos nuestras deudas, como también nosotros perdonamos a nuestros deudores. Y no nos metas en tentación, mas líbranos del mal.”</a:t>
            </a:r>
            <a:endParaRPr lang="es-ES_tradnl" sz="2400" dirty="0"/>
          </a:p>
          <a:p>
            <a:r>
              <a:rPr lang="es-ES_tradnl" sz="2400" i="1" dirty="0"/>
              <a:t>(</a:t>
            </a:r>
            <a:r>
              <a:rPr lang="es-ES_tradnl" sz="2400" dirty="0"/>
              <a:t>Algunas versiones de la Biblia añaden las palabras siguientes:</a:t>
            </a:r>
          </a:p>
          <a:p>
            <a:r>
              <a:rPr lang="es-ES_tradnl" sz="2400" i="1" dirty="0"/>
              <a:t>“porque tuyo es el reino, y el poder, y la gloria, por todos los siglos. Amén.”)</a:t>
            </a:r>
            <a:endParaRPr lang="es-ES_tradnl" sz="2400" dirty="0"/>
          </a:p>
        </p:txBody>
      </p:sp>
    </p:spTree>
    <p:extLst>
      <p:ext uri="{BB962C8B-B14F-4D97-AF65-F5344CB8AC3E}">
        <p14:creationId xmlns:p14="http://schemas.microsoft.com/office/powerpoint/2010/main" val="1016015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01278"/>
            <a:ext cx="10956758" cy="893877"/>
          </a:xfrm>
        </p:spPr>
        <p:txBody>
          <a:bodyPr>
            <a:normAutofit fontScale="90000"/>
          </a:bodyPr>
          <a:lstStyle/>
          <a:p>
            <a:pPr lvl="0"/>
            <a:r>
              <a:rPr lang="es-ES_tradnl" b="1" dirty="0"/>
              <a:t>¿</a:t>
            </a:r>
            <a:r>
              <a:rPr lang="es-ES_tradnl" b="1" u="sng" dirty="0"/>
              <a:t>Dónde podemos encontrar otras oraciones especiales en la Biblia</a:t>
            </a:r>
            <a:r>
              <a:rPr lang="es-ES_tradnl" b="1" dirty="0"/>
              <a:t>?</a:t>
            </a:r>
            <a:endParaRPr lang="en-US" dirty="0"/>
          </a:p>
        </p:txBody>
      </p:sp>
      <p:sp>
        <p:nvSpPr>
          <p:cNvPr id="3" name="Content Placeholder 2"/>
          <p:cNvSpPr>
            <a:spLocks noGrp="1"/>
          </p:cNvSpPr>
          <p:nvPr>
            <p:ph idx="1"/>
          </p:nvPr>
        </p:nvSpPr>
        <p:spPr>
          <a:xfrm>
            <a:off x="2205790" y="2756411"/>
            <a:ext cx="8229600" cy="4332280"/>
          </a:xfrm>
        </p:spPr>
        <p:txBody>
          <a:bodyPr>
            <a:noAutofit/>
          </a:bodyPr>
          <a:lstStyle/>
          <a:p>
            <a:r>
              <a:rPr lang="es-ES_tradnl" sz="2800" dirty="0"/>
              <a:t>Algunas de las oraciones más largas y más memorables en la Biblia se encuentran en Génesis 18:23-32; 2 Samuel 7:18-29; Salmo 51; 1 Reyes 8:22-61; y Juan 17:1-25. </a:t>
            </a:r>
          </a:p>
        </p:txBody>
      </p:sp>
    </p:spTree>
    <p:extLst>
      <p:ext uri="{BB962C8B-B14F-4D97-AF65-F5344CB8AC3E}">
        <p14:creationId xmlns:p14="http://schemas.microsoft.com/office/powerpoint/2010/main" val="17062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4182"/>
            <a:ext cx="8229600" cy="893877"/>
          </a:xfrm>
        </p:spPr>
        <p:txBody>
          <a:bodyPr>
            <a:normAutofit fontScale="90000"/>
          </a:bodyPr>
          <a:lstStyle/>
          <a:p>
            <a:r>
              <a:rPr lang="es-ES_tradnl" b="1" dirty="0"/>
              <a:t>¿</a:t>
            </a:r>
            <a:r>
              <a:rPr lang="es-ES_tradnl" b="1" u="sng" dirty="0"/>
              <a:t>Es la oración principalmente una cuestión de pedirle a Dios las cosas que queremos o necesitamos</a:t>
            </a:r>
            <a:r>
              <a:rPr lang="es-ES_tradnl" b="1" dirty="0"/>
              <a:t>? </a:t>
            </a:r>
            <a:endParaRPr lang="en-US" dirty="0"/>
          </a:p>
        </p:txBody>
      </p:sp>
      <p:sp>
        <p:nvSpPr>
          <p:cNvPr id="3" name="Content Placeholder 2"/>
          <p:cNvSpPr>
            <a:spLocks noGrp="1"/>
          </p:cNvSpPr>
          <p:nvPr>
            <p:ph idx="1"/>
          </p:nvPr>
        </p:nvSpPr>
        <p:spPr>
          <a:xfrm>
            <a:off x="1981200" y="2863495"/>
            <a:ext cx="8229600" cy="3002915"/>
          </a:xfrm>
        </p:spPr>
        <p:txBody>
          <a:bodyPr>
            <a:noAutofit/>
          </a:bodyPr>
          <a:lstStyle/>
          <a:p>
            <a:r>
              <a:rPr lang="es-ES_tradnl" sz="2400" dirty="0"/>
              <a:t>¡No! La oración suele incluir peticiones, pero también incluye alabanza, confesión, y acción de gracias.  Si la única vez que oramos es cuando queremos o necesitamos algo de Dios – nosotros u otros– no tenemos la clase de compañerismo con Dios que él quiere que tengamos. </a:t>
            </a:r>
          </a:p>
          <a:p>
            <a:pPr marL="0" indent="0">
              <a:buNone/>
            </a:pPr>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u="sng" dirty="0"/>
              <a:t>Referencias </a:t>
            </a:r>
            <a:r>
              <a:rPr lang="es-ES_tradnl" b="1" u="sng" dirty="0" smtClean="0"/>
              <a:t>Bíblicas: </a:t>
            </a:r>
            <a:r>
              <a:rPr lang="es-ES_tradnl" b="1" u="sng" dirty="0"/>
              <a:t>CONFESIÓN</a:t>
            </a:r>
            <a:endParaRPr lang="en-US" dirty="0"/>
          </a:p>
        </p:txBody>
      </p:sp>
      <p:sp>
        <p:nvSpPr>
          <p:cNvPr id="3" name="Content Placeholder 2"/>
          <p:cNvSpPr>
            <a:spLocks noGrp="1"/>
          </p:cNvSpPr>
          <p:nvPr>
            <p:ph idx="1"/>
          </p:nvPr>
        </p:nvSpPr>
        <p:spPr>
          <a:xfrm>
            <a:off x="1981200" y="1417638"/>
            <a:ext cx="8229600" cy="4332280"/>
          </a:xfrm>
        </p:spPr>
        <p:txBody>
          <a:bodyPr>
            <a:noAutofit/>
          </a:bodyPr>
          <a:lstStyle/>
          <a:p>
            <a:r>
              <a:rPr lang="es-ES_tradnl" sz="2800" i="1" dirty="0"/>
              <a:t>“Dios mío, confuso y avergonzado estoy para levantar, oh Dios mío, mi rostro a ti, porque nuestras iniquidades se han multiplicado sobre nuestra cabeza, y nuestros delitos han crecido hasta el cielo.” Esdras 9:6</a:t>
            </a:r>
            <a:endParaRPr lang="es-ES_tradnl" sz="2800" dirty="0"/>
          </a:p>
          <a:p>
            <a:r>
              <a:rPr lang="es-ES_tradnl" sz="2800" i="1" dirty="0"/>
              <a:t>“Y [yo, Daniel] volví mi rostro a Dios el Señor, buscándole en oración y ruego, en ayuno, cilicio y ceniza. . . hemos pecado, hemos cometido iniquidad, hemos hecho impíamente, y hemos sido rebeldes, y nos hemos apartado de tus mandamientos y de tus ordenanzas.” Daniel 9:3-5</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u="sng" dirty="0"/>
              <a:t>Referencias </a:t>
            </a:r>
            <a:r>
              <a:rPr lang="es-ES_tradnl" b="1" u="sng" dirty="0" smtClean="0"/>
              <a:t>Bíblicas: </a:t>
            </a:r>
            <a:r>
              <a:rPr lang="es-ES_tradnl" b="1" u="sng" dirty="0"/>
              <a:t>ACCIÓN DE GRACIAS</a:t>
            </a:r>
            <a:endParaRPr lang="en-US" dirty="0"/>
          </a:p>
        </p:txBody>
      </p:sp>
      <p:sp>
        <p:nvSpPr>
          <p:cNvPr id="3" name="Content Placeholder 2"/>
          <p:cNvSpPr>
            <a:spLocks noGrp="1"/>
          </p:cNvSpPr>
          <p:nvPr>
            <p:ph idx="1"/>
          </p:nvPr>
        </p:nvSpPr>
        <p:spPr>
          <a:xfrm>
            <a:off x="1981200" y="1417638"/>
            <a:ext cx="8229600" cy="4332280"/>
          </a:xfrm>
        </p:spPr>
        <p:txBody>
          <a:bodyPr>
            <a:noAutofit/>
          </a:bodyPr>
          <a:lstStyle/>
          <a:p>
            <a:r>
              <a:rPr lang="es-ES_tradnl" sz="2800" i="1" dirty="0"/>
              <a:t>“Por nada estéis afanosos, sino sean conocidas vuestras peticiones delante de Dios en toda oración y ruego, con acción de gracias.” Filipenses 4:6</a:t>
            </a:r>
            <a:endParaRPr lang="es-ES_tradnl" sz="2800" dirty="0"/>
          </a:p>
          <a:p>
            <a:r>
              <a:rPr lang="es-ES_tradnl" sz="2800" i="1" dirty="0"/>
              <a:t>“Orad sin cesar. Dad gracias en todo, porque esta es la voluntad de Dios para con vosotros en Cristo Jesús.” 1 Tesalonicenses 5:17-18</a:t>
            </a:r>
            <a:endParaRPr lang="es-ES_tradnl" sz="2800" dirty="0"/>
          </a:p>
        </p:txBody>
      </p:sp>
    </p:spTree>
    <p:extLst>
      <p:ext uri="{BB962C8B-B14F-4D97-AF65-F5344CB8AC3E}">
        <p14:creationId xmlns:p14="http://schemas.microsoft.com/office/powerpoint/2010/main" val="1347257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u="sng" dirty="0"/>
              <a:t>Referencias </a:t>
            </a:r>
            <a:r>
              <a:rPr lang="es-ES_tradnl" b="1" u="sng" dirty="0" smtClean="0"/>
              <a:t>Bíblicas: </a:t>
            </a:r>
            <a:r>
              <a:rPr lang="es-ES_tradnl" b="1" u="sng" dirty="0"/>
              <a:t>ALABANZA</a:t>
            </a:r>
            <a:endParaRPr lang="en-US" dirty="0"/>
          </a:p>
        </p:txBody>
      </p:sp>
      <p:sp>
        <p:nvSpPr>
          <p:cNvPr id="3" name="Content Placeholder 2"/>
          <p:cNvSpPr>
            <a:spLocks noGrp="1"/>
          </p:cNvSpPr>
          <p:nvPr>
            <p:ph idx="1"/>
          </p:nvPr>
        </p:nvSpPr>
        <p:spPr>
          <a:xfrm>
            <a:off x="1981200" y="1417638"/>
            <a:ext cx="8229600" cy="4332280"/>
          </a:xfrm>
        </p:spPr>
        <p:txBody>
          <a:bodyPr>
            <a:noAutofit/>
          </a:bodyPr>
          <a:lstStyle/>
          <a:p>
            <a:r>
              <a:rPr lang="es-ES_tradnl" sz="2800" i="1" dirty="0"/>
              <a:t>“Venid, adoremos y postrémonos; Arrodillémonos delante de Jehová nuestro Hacedor. Porque él es nuestro Dios; Nosotros el pueblo de su prado, y ovejas de su mano.” Salmo 95:6-7</a:t>
            </a:r>
            <a:endParaRPr lang="es-ES_tradnl" sz="2800" dirty="0"/>
          </a:p>
          <a:p>
            <a:r>
              <a:rPr lang="es-ES_tradnl" sz="2800" i="1" dirty="0"/>
              <a:t>“Bendeciré a Jehová en todo tiempo; Su alabanza estará de continuo en mi boca.” Salmo 34:1</a:t>
            </a:r>
            <a:endParaRPr lang="es-ES_tradnl" sz="2800" dirty="0"/>
          </a:p>
        </p:txBody>
      </p:sp>
    </p:spTree>
    <p:extLst>
      <p:ext uri="{BB962C8B-B14F-4D97-AF65-F5344CB8AC3E}">
        <p14:creationId xmlns:p14="http://schemas.microsoft.com/office/powerpoint/2010/main" val="89731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 mejor orar solo o con otros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Es importante que oremos con frecuencia cuando estamos a solas con Dios.  No obstante, también es importante para nosotros orar frecuentemente con otros.  La Biblia tiene muchos ejemplos de oraciones individuales y oraciones de grupos más grandes de personas que juntan sus voces y corazones con el fin de traer sus alabanzas y peticiones delante del Señor.  </a:t>
            </a:r>
            <a:r>
              <a:rPr lang="es-ES_tradnl" sz="2800" b="1" dirty="0"/>
              <a:t> </a:t>
            </a:r>
            <a:endParaRPr lang="es-ES_tradnl" sz="2800" dirty="0"/>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150436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“Mas tú, cuando ores, entra en tu aposento, y cerrada la puerta, ora a tu Padre que está en secreto; y tu Padre que ve en lo secreto te recompensará en público.” Mateo 6:6</a:t>
            </a:r>
            <a:endParaRPr lang="es-ES_tradnl" sz="2800" dirty="0"/>
          </a:p>
          <a:p>
            <a:r>
              <a:rPr lang="es-ES_tradnl" sz="2800" i="1" dirty="0"/>
              <a:t>“Otra vez os digo, que si dos de vosotros se pusieren de acuerdo en la tierra acerca de cualquiera cosa que pidieren, les será hecho por mi Padre que está en los cielos.  Porque donde están dos o tres congregados en mi nombre, allí estoy yo en medio de ellos.” Mateo </a:t>
            </a:r>
            <a:r>
              <a:rPr lang="es-ES_tradnl" sz="2800" i="1" dirty="0" smtClean="0"/>
              <a:t>18:19-20</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 deseable para nosotros ayunar cuando oramos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400" dirty="0"/>
              <a:t>Muchas personas ayunaban en los tiempos bíblicos y muchas lo hacen todavía hoy en día. Ayunar es bueno si nos ayuda a enfocar nuestros corazones en Dios si es un gesto genuino de reverencia, sinceridad, y humildad ante Dios.  No debemos de ayunar, sin embargo, para tratar de ganar la aprobación de Dios.  Dios puede “recompensar” nuestra oración y ayuno, pero él nos da su bendición a causa de su propia misericordia y gracia y no a causa de nuestro mérito.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1105926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“Y [yo, Esdras] publiqué ayuno allí  para afligirnos delante de nuestro Dios, para solicitar de él camino derecho para nosotros, y para nuestros niños, y para todos nuestros bienes. . . . Ayunamos, pues, y pedimos a nuestro Dios sobre esto, y él nos fue propicio.” Esdras 8:21-23</a:t>
            </a:r>
            <a:endParaRPr lang="es-ES_tradnl" sz="2800" dirty="0"/>
          </a:p>
          <a:p>
            <a:r>
              <a:rPr lang="es-ES_tradnl" sz="2800" i="1" dirty="0"/>
              <a:t>“Cuando [yo, Nehemías] oí estas palabras me senté y lloré, e hice duelo por algunos días, y ayuné y oré delante del Dios de los cielos.” Nehemías </a:t>
            </a:r>
            <a:r>
              <a:rPr lang="es-ES_tradnl" sz="2800" i="1" dirty="0" smtClean="0"/>
              <a:t>1:4</a:t>
            </a:r>
            <a:endParaRPr lang="es-ES_tradnl" sz="2800" dirty="0"/>
          </a:p>
        </p:txBody>
      </p:sp>
    </p:spTree>
    <p:extLst>
      <p:ext uri="{BB962C8B-B14F-4D97-AF65-F5344CB8AC3E}">
        <p14:creationId xmlns:p14="http://schemas.microsoft.com/office/powerpoint/2010/main" val="1266419636"/>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327</TotalTime>
  <Words>484</Words>
  <Application>Microsoft Office PowerPoint</Application>
  <PresentationFormat>Panorámica</PresentationFormat>
  <Paragraphs>42</Paragraphs>
  <Slides>14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14</vt:i4>
      </vt:variant>
    </vt:vector>
  </HeadingPairs>
  <TitlesOfParts>
    <vt:vector size="17" baseType="lpstr">
      <vt:lpstr>Arial</vt:lpstr>
      <vt:lpstr>Century Gothic</vt:lpstr>
      <vt:lpstr>Vapor Trail</vt:lpstr>
      <vt:lpstr>LECCIÓN 8 LO QUE LA BIBLIA ENSEÑA ACERCA DE la oración </vt:lpstr>
      <vt:lpstr>¿Es la oración principalmente una cuestión de pedirle a Dios las cosas que queremos o necesitamos? </vt:lpstr>
      <vt:lpstr>Referencias Bíblicas: CONFESIÓN</vt:lpstr>
      <vt:lpstr>Referencias Bíblicas: ACCIÓN DE GRACIAS</vt:lpstr>
      <vt:lpstr>Referencias Bíblicas: ALABANZA</vt:lpstr>
      <vt:lpstr>¿Es mejor orar solo o con otros?</vt:lpstr>
      <vt:lpstr>Referencias Bíblicas</vt:lpstr>
      <vt:lpstr>¿Es deseable para nosotros ayunar cuando oramos?</vt:lpstr>
      <vt:lpstr>Referencias Bíblicas</vt:lpstr>
      <vt:lpstr>¿Nos da Dios solamente las cosas que le pedimos en oración?</vt:lpstr>
      <vt:lpstr>Referencias Bíblicas</vt:lpstr>
      <vt:lpstr>¿Qué quiere decir “El Padre Nuestro?”</vt:lpstr>
      <vt:lpstr>Referencias Bíblicas</vt:lpstr>
      <vt:lpstr>¿Dónde podemos encontrar otras oraciones especiales en la Biblia?</vt:lpstr>
    </vt:vector>
  </TitlesOfParts>
  <Company>Christian Leaders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Lenovo</cp:lastModifiedBy>
  <cp:revision>24</cp:revision>
  <dcterms:created xsi:type="dcterms:W3CDTF">2017-02-07T06:18:44Z</dcterms:created>
  <dcterms:modified xsi:type="dcterms:W3CDTF">2025-02-07T04:41:44Z</dcterms:modified>
</cp:coreProperties>
</file>