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205358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Taking Care of Your </a:t>
            </a:r>
            <a:r>
              <a:rPr lang="en-US" dirty="0"/>
              <a:t>F</a:t>
            </a:r>
            <a:r>
              <a:rPr lang="en-US" dirty="0" smtClean="0"/>
              <a:t>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Proverbs 14</a:t>
            </a:r>
            <a:r>
              <a:rPr lang="en-US" b="1" dirty="0"/>
              <a:t>:1</a:t>
            </a:r>
            <a:r>
              <a:rPr lang="en-US" dirty="0"/>
              <a:t>    	The wise woman builds her house</a:t>
            </a:r>
            <a:r>
              <a:rPr lang="en-US" dirty="0" smtClean="0"/>
              <a:t>, but </a:t>
            </a:r>
            <a:r>
              <a:rPr lang="en-US" dirty="0"/>
              <a:t>with her own hands the foolish one tears hers down.</a:t>
            </a:r>
          </a:p>
        </p:txBody>
      </p:sp>
    </p:spTree>
    <p:extLst>
      <p:ext uri="{BB962C8B-B14F-4D97-AF65-F5344CB8AC3E}">
        <p14:creationId xmlns:p14="http://schemas.microsoft.com/office/powerpoint/2010/main" val="1702093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Money </a:t>
            </a:r>
            <a:r>
              <a:rPr lang="en-US" dirty="0"/>
              <a:t>Poorly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17:16</a:t>
            </a:r>
            <a:r>
              <a:rPr lang="en-US" dirty="0"/>
              <a:t>   </a:t>
            </a:r>
            <a:r>
              <a:rPr lang="en-US" dirty="0" smtClean="0"/>
              <a:t>Of </a:t>
            </a:r>
            <a:r>
              <a:rPr lang="en-US" dirty="0"/>
              <a:t>what use is money in the hand of a fool</a:t>
            </a:r>
            <a:r>
              <a:rPr lang="en-US" dirty="0" smtClean="0"/>
              <a:t>,  since </a:t>
            </a:r>
            <a:r>
              <a:rPr lang="en-US" dirty="0"/>
              <a:t>he has no desire to get wisdom?</a:t>
            </a:r>
          </a:p>
        </p:txBody>
      </p:sp>
    </p:spTree>
    <p:extLst>
      <p:ext uri="{BB962C8B-B14F-4D97-AF65-F5344CB8AC3E}">
        <p14:creationId xmlns:p14="http://schemas.microsoft.com/office/powerpoint/2010/main" val="68525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Making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17</a:t>
            </a:r>
            <a:r>
              <a:rPr lang="en-US" b="1" dirty="0"/>
              <a:t>:17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friend loves at all times</a:t>
            </a:r>
            <a:r>
              <a:rPr lang="en-US" dirty="0" smtClean="0"/>
              <a:t>, and </a:t>
            </a:r>
            <a:r>
              <a:rPr lang="en-US" dirty="0"/>
              <a:t>a brother is born for </a:t>
            </a:r>
            <a:r>
              <a:rPr lang="en-US" dirty="0" smtClean="0"/>
              <a:t>adversity.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9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en-US" dirty="0" smtClean="0"/>
              <a:t>ot Smiling or Practicing </a:t>
            </a:r>
            <a:r>
              <a:rPr lang="en-US" dirty="0"/>
              <a:t>P</a:t>
            </a:r>
            <a:r>
              <a:rPr lang="en-US" dirty="0" smtClean="0"/>
              <a:t>ositive Body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17:22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cheerful heart is good medicine</a:t>
            </a:r>
            <a:r>
              <a:rPr lang="en-US" dirty="0" smtClean="0"/>
              <a:t>, but </a:t>
            </a:r>
            <a:r>
              <a:rPr lang="en-US" dirty="0"/>
              <a:t>a crushed spirit dries up the bones.</a:t>
            </a:r>
          </a:p>
        </p:txBody>
      </p:sp>
    </p:spTree>
    <p:extLst>
      <p:ext uri="{BB962C8B-B14F-4D97-AF65-F5344CB8AC3E}">
        <p14:creationId xmlns:p14="http://schemas.microsoft.com/office/powerpoint/2010/main" val="87216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Complaining </a:t>
            </a:r>
            <a:r>
              <a:rPr lang="en-US" smtClean="0"/>
              <a:t>About Your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17</a:t>
            </a:r>
            <a:r>
              <a:rPr lang="en-US" b="1" dirty="0"/>
              <a:t>:25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foolish son brings grief to his </a:t>
            </a:r>
            <a:r>
              <a:rPr lang="en-US" dirty="0" smtClean="0"/>
              <a:t>father and </a:t>
            </a:r>
            <a:r>
              <a:rPr lang="en-US" dirty="0"/>
              <a:t>bitterness to the one who bore him.</a:t>
            </a:r>
          </a:p>
        </p:txBody>
      </p:sp>
    </p:spTree>
    <p:extLst>
      <p:ext uri="{BB962C8B-B14F-4D97-AF65-F5344CB8AC3E}">
        <p14:creationId xmlns:p14="http://schemas.microsoft.com/office/powerpoint/2010/main" val="156028343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574</TotalTime>
  <Words>58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Influence Wrecking Habits Part 2</vt:lpstr>
      <vt:lpstr>Not Walking With God</vt:lpstr>
      <vt:lpstr>Not Taking Care of Your Family</vt:lpstr>
      <vt:lpstr>Handling Money Poorly</vt:lpstr>
      <vt:lpstr>Not Making Friends</vt:lpstr>
      <vt:lpstr>Not Smiling or Practicing Positive Body Language</vt:lpstr>
      <vt:lpstr>Complaining About Your Parents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36</cp:revision>
  <dcterms:created xsi:type="dcterms:W3CDTF">2019-08-31T15:48:42Z</dcterms:created>
  <dcterms:modified xsi:type="dcterms:W3CDTF">2019-09-01T17:56:08Z</dcterms:modified>
</cp:coreProperties>
</file>