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9" r:id="rId3"/>
    <p:sldId id="273" r:id="rId4"/>
    <p:sldId id="274" r:id="rId5"/>
    <p:sldId id="275" r:id="rId6"/>
    <p:sldId id="276" r:id="rId7"/>
    <p:sldId id="277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7" d="100"/>
          <a:sy n="67" d="100"/>
        </p:scale>
        <p:origin x="-63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9/1/19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Influence Wrecking Habits Part 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Henry Reyenga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96783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 Walking With God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Proverbs </a:t>
            </a:r>
            <a:r>
              <a:rPr lang="en-US" b="1" dirty="0"/>
              <a:t>28:6</a:t>
            </a:r>
            <a:r>
              <a:rPr lang="en-US" dirty="0"/>
              <a:t>    	Better a poor man whose walk is </a:t>
            </a:r>
            <a:r>
              <a:rPr lang="en-US" dirty="0" smtClean="0"/>
              <a:t>blameless than </a:t>
            </a:r>
            <a:r>
              <a:rPr lang="en-US" dirty="0"/>
              <a:t>a rich man whose ways are perverse.</a:t>
            </a:r>
          </a:p>
        </p:txBody>
      </p:sp>
    </p:spTree>
    <p:extLst>
      <p:ext uri="{BB962C8B-B14F-4D97-AF65-F5344CB8AC3E}">
        <p14:creationId xmlns:p14="http://schemas.microsoft.com/office/powerpoint/2010/main" val="20535838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 Taking Care of Your </a:t>
            </a:r>
            <a:r>
              <a:rPr lang="en-US" dirty="0"/>
              <a:t>F</a:t>
            </a:r>
            <a:r>
              <a:rPr lang="en-US" dirty="0" smtClean="0"/>
              <a:t>amily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pPr marL="0" indent="0">
              <a:buNone/>
            </a:pPr>
            <a:r>
              <a:rPr lang="en-US" b="1" dirty="0" smtClean="0"/>
              <a:t>Proverbs 14</a:t>
            </a:r>
            <a:r>
              <a:rPr lang="en-US" b="1" dirty="0"/>
              <a:t>:1</a:t>
            </a:r>
            <a:r>
              <a:rPr lang="en-US" dirty="0"/>
              <a:t>    	The wise woman builds her house</a:t>
            </a:r>
            <a:r>
              <a:rPr lang="en-US" dirty="0" smtClean="0"/>
              <a:t>, but </a:t>
            </a:r>
            <a:r>
              <a:rPr lang="en-US" dirty="0"/>
              <a:t>with her own hands the foolish one tears hers down.</a:t>
            </a:r>
          </a:p>
        </p:txBody>
      </p:sp>
    </p:spTree>
    <p:extLst>
      <p:ext uri="{BB962C8B-B14F-4D97-AF65-F5344CB8AC3E}">
        <p14:creationId xmlns:p14="http://schemas.microsoft.com/office/powerpoint/2010/main" val="17020931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Handling Money </a:t>
            </a:r>
            <a:r>
              <a:rPr lang="en-US" dirty="0"/>
              <a:t>Poorly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Proverbs </a:t>
            </a:r>
            <a:r>
              <a:rPr lang="en-US" b="1" dirty="0"/>
              <a:t>17:16</a:t>
            </a:r>
            <a:r>
              <a:rPr lang="en-US" dirty="0"/>
              <a:t>   </a:t>
            </a:r>
            <a:r>
              <a:rPr lang="en-US" dirty="0" smtClean="0"/>
              <a:t>Of </a:t>
            </a:r>
            <a:r>
              <a:rPr lang="en-US" dirty="0"/>
              <a:t>what use is money in the hand of a fool</a:t>
            </a:r>
            <a:r>
              <a:rPr lang="en-US" dirty="0" smtClean="0"/>
              <a:t>,  since </a:t>
            </a:r>
            <a:r>
              <a:rPr lang="en-US" dirty="0"/>
              <a:t>he has no desire to get wisdom?</a:t>
            </a:r>
          </a:p>
        </p:txBody>
      </p:sp>
    </p:spTree>
    <p:extLst>
      <p:ext uri="{BB962C8B-B14F-4D97-AF65-F5344CB8AC3E}">
        <p14:creationId xmlns:p14="http://schemas.microsoft.com/office/powerpoint/2010/main" val="6852555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 Making Friends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 smtClean="0"/>
              <a:t>Proverbs 17</a:t>
            </a:r>
            <a:r>
              <a:rPr lang="en-US" b="1" dirty="0"/>
              <a:t>:17</a:t>
            </a:r>
            <a:r>
              <a:rPr lang="en-US" dirty="0"/>
              <a:t>   </a:t>
            </a:r>
            <a:r>
              <a:rPr lang="en-US" dirty="0" smtClean="0"/>
              <a:t>A </a:t>
            </a:r>
            <a:r>
              <a:rPr lang="en-US" dirty="0"/>
              <a:t>friend loves at all times</a:t>
            </a:r>
            <a:r>
              <a:rPr lang="en-US" dirty="0" smtClean="0"/>
              <a:t>, and </a:t>
            </a:r>
            <a:r>
              <a:rPr lang="en-US" dirty="0"/>
              <a:t>a brother is born for </a:t>
            </a:r>
            <a:r>
              <a:rPr lang="en-US" dirty="0" smtClean="0"/>
              <a:t>adversity.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54910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N</a:t>
            </a:r>
            <a:r>
              <a:rPr lang="en-US" dirty="0" smtClean="0"/>
              <a:t>ot Smiling or Practicing </a:t>
            </a:r>
            <a:r>
              <a:rPr lang="en-US" dirty="0"/>
              <a:t>P</a:t>
            </a:r>
            <a:r>
              <a:rPr lang="en-US" dirty="0" smtClean="0"/>
              <a:t>ositive Body Language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Proverbs </a:t>
            </a:r>
            <a:r>
              <a:rPr lang="en-US" b="1" dirty="0"/>
              <a:t>17:22</a:t>
            </a:r>
            <a:r>
              <a:rPr lang="en-US" dirty="0"/>
              <a:t>    </a:t>
            </a:r>
            <a:r>
              <a:rPr lang="en-US" dirty="0" smtClean="0"/>
              <a:t>A </a:t>
            </a:r>
            <a:r>
              <a:rPr lang="en-US" dirty="0"/>
              <a:t>cheerful heart is good medicine</a:t>
            </a:r>
            <a:r>
              <a:rPr lang="en-US" dirty="0" smtClean="0"/>
              <a:t>, but </a:t>
            </a:r>
            <a:r>
              <a:rPr lang="en-US" dirty="0"/>
              <a:t>a crushed spirit dries up the bones.</a:t>
            </a:r>
          </a:p>
        </p:txBody>
      </p:sp>
    </p:spTree>
    <p:extLst>
      <p:ext uri="{BB962C8B-B14F-4D97-AF65-F5344CB8AC3E}">
        <p14:creationId xmlns:p14="http://schemas.microsoft.com/office/powerpoint/2010/main" val="8721628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Complaining </a:t>
            </a:r>
            <a:r>
              <a:rPr lang="en-US" smtClean="0"/>
              <a:t>About Your Parents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 smtClean="0"/>
              <a:t>Proverbs 17</a:t>
            </a:r>
            <a:r>
              <a:rPr lang="en-US" b="1" dirty="0"/>
              <a:t>:25</a:t>
            </a:r>
            <a:r>
              <a:rPr lang="en-US" dirty="0"/>
              <a:t>   </a:t>
            </a:r>
            <a:r>
              <a:rPr lang="en-US" dirty="0" smtClean="0"/>
              <a:t>A </a:t>
            </a:r>
            <a:r>
              <a:rPr lang="en-US" dirty="0"/>
              <a:t>foolish son brings grief to his </a:t>
            </a:r>
            <a:r>
              <a:rPr lang="en-US" dirty="0" smtClean="0"/>
              <a:t>father and </a:t>
            </a:r>
            <a:r>
              <a:rPr lang="en-US" dirty="0"/>
              <a:t>bitterness to the one who bore him.</a:t>
            </a:r>
          </a:p>
        </p:txBody>
      </p:sp>
    </p:spTree>
    <p:extLst>
      <p:ext uri="{BB962C8B-B14F-4D97-AF65-F5344CB8AC3E}">
        <p14:creationId xmlns:p14="http://schemas.microsoft.com/office/powerpoint/2010/main" val="1560283437"/>
      </p:ext>
    </p:extLst>
  </p:cSld>
  <p:clrMapOvr>
    <a:masterClrMapping/>
  </p:clrMapOvr>
</p:sld>
</file>

<file path=ppt/theme/theme1.xml><?xml version="1.0" encoding="utf-8"?>
<a:theme xmlns:a="http://schemas.openxmlformats.org/drawingml/2006/main" name=" Black 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 Black .thmx</Template>
  <TotalTime>574</TotalTime>
  <Words>58</Words>
  <Application>Microsoft Macintosh PowerPoint</Application>
  <PresentationFormat>On-screen Show (4:3)</PresentationFormat>
  <Paragraphs>22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 Black </vt:lpstr>
      <vt:lpstr>Influence Wrecking Habits Part 2</vt:lpstr>
      <vt:lpstr>Not Walking With God</vt:lpstr>
      <vt:lpstr>Not Taking Care of Your Family</vt:lpstr>
      <vt:lpstr>Handling Money Poorly</vt:lpstr>
      <vt:lpstr>Not Making Friends</vt:lpstr>
      <vt:lpstr>Not Smiling or Practicing Positive Body Language</vt:lpstr>
      <vt:lpstr>Complaining About Your Parents</vt:lpstr>
    </vt:vector>
  </TitlesOfParts>
  <Company>Christian Leaders Institute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Henry Reyenga</dc:creator>
  <cp:lastModifiedBy>Henry Reyenga</cp:lastModifiedBy>
  <cp:revision>36</cp:revision>
  <dcterms:created xsi:type="dcterms:W3CDTF">2019-08-31T15:48:42Z</dcterms:created>
  <dcterms:modified xsi:type="dcterms:W3CDTF">2019-09-01T17:56:08Z</dcterms:modified>
</cp:coreProperties>
</file>