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2BE6-98F8-4FE1-9C0F-F894733370F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1CD3-8985-472C-B4F2-6F49ACFB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PPT - ELDERS &amp; THE CHURCH PowerPoint Presentation, free download - I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PPT - ELDERS &amp; THE CHURCH PowerPoint Presentation, free download - I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Selecting a Church Elder - Thinking on Scrip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13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457200"/>
            <a:ext cx="59096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Elders In The Church 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6: What do elders do? 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know The Sheep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 The Sheep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Assuring that the sheep are fed.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Teaching/preaching elders. (Pastors)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eed My She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477"/>
            <a:ext cx="9144000" cy="6089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 to appropriate Bible studies, Sunday School classes and other educational and discipleship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</a:p>
          <a:p>
            <a:pPr marL="514350" indent="-514350" fontAlgn="base"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 identify and get plugged into a home community group or other fellowship group on a weekly basis for study, prayer, encouragement 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accountability</a:t>
            </a:r>
          </a:p>
          <a:p>
            <a:pPr marL="514350" indent="-514350" fontAlgn="base"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an individual with a spiritual mentor who can teach them, care for them and help them grow and mature as a fully devoted disciple of Jesus.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verseer Meaning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68778" cy="514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oard of Directors | Columbia Jewish Congregation - Reconstructionis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686800" cy="6219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35847"/>
            <a:ext cx="8991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23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psalm of David.</a:t>
            </a:r>
          </a:p>
          <a:p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is my shepherd, I lack nothing.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He makes me lie down in green pastures,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leads me beside quiet waters,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he refreshes my soul.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guides me along the right paths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for his name’s sake.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though I walk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through the darkest valley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fear no evil,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for you are with me;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rod and your staff,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they comfort me.</a:t>
            </a:r>
          </a:p>
          <a:p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prepare a table before me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in the presence of my enemies.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anoint my head with oil;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my cup overflows.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Surely your goodness and love will follow me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all the days of my life,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dwell in the house of the 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forever.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543800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</a:t>
            </a:r>
          </a:p>
          <a:p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the good shepherd; I know my sheep and my sheep know me— 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as the Father knows me and I know the Father—and I lay down my life for the sheep. 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other sheep that are not of this sheep pen. I must bring them also. They too will listen to my voice, and there shall be one flock and one shepherd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5562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your sheep 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“The foundation of any shepherding relationship must be the establishment of a relationship of trust and caring…system of regular, dedicated contact with members.” </a:t>
            </a:r>
            <a:r>
              <a:rPr lang="en-US" sz="1600" b="1" dirty="0"/>
              <a:t>The Shepherd Leader: Achieving Effective Shepherding in Your </a:t>
            </a:r>
            <a:r>
              <a:rPr lang="en-US" sz="1600" b="1" dirty="0" smtClean="0"/>
              <a:t>Church, Tim </a:t>
            </a:r>
            <a:r>
              <a:rPr lang="en-US" sz="1600" b="1" dirty="0" err="1" smtClean="0"/>
              <a:t>Witmer</a:t>
            </a:r>
            <a:r>
              <a:rPr lang="en-US" sz="1600" b="1" dirty="0" smtClean="0"/>
              <a:t>, p. 123</a:t>
            </a:r>
            <a:endParaRPr lang="en-US" sz="1600" b="1" dirty="0"/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The Shepherd Leader"/>
          <p:cNvPicPr>
            <a:picLocks noChangeAspect="1" noChangeArrowheads="1"/>
          </p:cNvPicPr>
          <p:nvPr/>
        </p:nvPicPr>
        <p:blipFill>
          <a:blip r:embed="rId2" cstate="print"/>
          <a:srcRect t="12281"/>
          <a:stretch>
            <a:fillRect/>
          </a:stretch>
        </p:blipFill>
        <p:spPr bwMode="auto">
          <a:xfrm>
            <a:off x="6019800" y="1219200"/>
            <a:ext cx="2457450" cy="3430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110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ow Do You Connect With People? | Safe Harbor Counse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425995" cy="4951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0"/>
            <a:ext cx="27360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to person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ffices &amp; Contacts | Jenkinson Logis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609600"/>
            <a:ext cx="3668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System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Shut-ins?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Sick/hospitalized?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Challenges?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Needs?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Wandering?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136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3</cp:revision>
  <dcterms:created xsi:type="dcterms:W3CDTF">2024-12-06T17:38:32Z</dcterms:created>
  <dcterms:modified xsi:type="dcterms:W3CDTF">2025-01-24T21:58:27Z</dcterms:modified>
</cp:coreProperties>
</file>