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660" r:id="rId3"/>
    <p:sldId id="661" r:id="rId4"/>
    <p:sldId id="662" r:id="rId5"/>
    <p:sldId id="663" r:id="rId6"/>
    <p:sldId id="665" r:id="rId7"/>
    <p:sldId id="666" r:id="rId8"/>
    <p:sldId id="667" r:id="rId9"/>
    <p:sldId id="669" r:id="rId10"/>
    <p:sldId id="668" r:id="rId11"/>
    <p:sldId id="670" r:id="rId12"/>
    <p:sldId id="671" r:id="rId13"/>
    <p:sldId id="6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20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27434" y="964511"/>
            <a:ext cx="78354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Comunicación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Toma de Decisiones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27434" y="964511"/>
            <a:ext cx="78354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Comunicación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pegamento de la Administración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6"/>
            <a:ext cx="8435866" cy="581746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20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Preguntar a 10 personas 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¿Cómo describen mi comunicación?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¿Cómo puedo mejorar mi comunicación?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7  Organización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Comunicación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90952" y="1910442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¿Cuál es mi ministerio?</a:t>
            </a:r>
          </a:p>
          <a:p>
            <a:pPr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¿En qué etapa está?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74731" y="964511"/>
            <a:ext cx="6653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 Ministerio</a:t>
            </a:r>
          </a:p>
          <a:p>
            <a:pPr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¿Sólo estoy yo?</a:t>
            </a:r>
          </a:p>
          <a:p>
            <a:pPr algn="ctr">
              <a:buFont typeface="Arial" pitchFamily="34" charset="0"/>
              <a:buChar char="•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¿Tengo un equipo?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14" y="1797269"/>
            <a:ext cx="9743093" cy="2396374"/>
          </a:xfrm>
          <a:solidFill>
            <a:schemeClr val="accent1"/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ADVERTENCIA</a:t>
            </a:r>
            <a:b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Llanero</a:t>
            </a:r>
            <a:r>
              <a:rPr lang="en-US" sz="4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8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Solitario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74731" y="964511"/>
            <a:ext cx="66530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¿Solos o Acompañados?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Lucas 10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772" y="964511"/>
            <a:ext cx="98061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Dos o Más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Comunicación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2772" y="964511"/>
            <a:ext cx="98061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Comunicación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Formal o Informal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Verbal o Escrita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27434" y="964511"/>
            <a:ext cx="78354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Comunicación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Arte y Ciencia de Comunicar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267</Words>
  <Application>Microsoft Office PowerPoint</Application>
  <PresentationFormat>Personalizado</PresentationFormat>
  <Paragraphs>82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Whirligig design template</vt:lpstr>
      <vt:lpstr>20</vt:lpstr>
      <vt:lpstr>U. 7  Organización II L. 2 Comunicación</vt:lpstr>
      <vt:lpstr>Diapositiva 3</vt:lpstr>
      <vt:lpstr>Diapositiva 4</vt:lpstr>
      <vt:lpstr>   ADVERTENCIA Llanero Solitario </vt:lpstr>
      <vt:lpstr>Diapositiva 6</vt:lpstr>
      <vt:lpstr>Diapositiva 7</vt:lpstr>
      <vt:lpstr>Diapositiva 8</vt:lpstr>
      <vt:lpstr>Diapositiva 9</vt:lpstr>
      <vt:lpstr>Diapositiva 10</vt:lpstr>
      <vt:lpstr>Diapositiva 11</vt:lpstr>
      <vt:lpstr>   Tarea  No. 20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2018-02-20T20:37:06Z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