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5"/>
  </p:notesMasterIdLst>
  <p:handoutMasterIdLst>
    <p:handoutMasterId r:id="rId16"/>
  </p:handoutMasterIdLst>
  <p:sldIdLst>
    <p:sldId id="660" r:id="rId3"/>
    <p:sldId id="661" r:id="rId4"/>
    <p:sldId id="662" r:id="rId5"/>
    <p:sldId id="663" r:id="rId6"/>
    <p:sldId id="665" r:id="rId7"/>
    <p:sldId id="666" r:id="rId8"/>
    <p:sldId id="667" r:id="rId9"/>
    <p:sldId id="669" r:id="rId10"/>
    <p:sldId id="668" r:id="rId11"/>
    <p:sldId id="670" r:id="rId12"/>
    <p:sldId id="671" r:id="rId13"/>
    <p:sldId id="6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20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727434" y="964511"/>
            <a:ext cx="783546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Comunicación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Toma de Decisiones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727434" y="964511"/>
            <a:ext cx="783546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Comunicación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El pegamento de la Administración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6"/>
            <a:ext cx="8435866" cy="5817461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20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Preguntar a 10 personas </a:t>
            </a:r>
          </a:p>
          <a:p>
            <a:pPr marL="514350" lvl="0" indent="-514350">
              <a:spcBef>
                <a:spcPct val="0"/>
              </a:spcBef>
              <a:buAutoNum type="arabicPeriod"/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¿Cómo describen mi comunicación?</a:t>
            </a:r>
          </a:p>
          <a:p>
            <a:pPr marL="514350" lvl="0" indent="-514350">
              <a:spcBef>
                <a:spcPct val="0"/>
              </a:spcBef>
              <a:buAutoNum type="arabicPeriod"/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¿Cómo puedo mejorar mi comunicación?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7  Organización II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2 Comunicación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490952" y="1910442"/>
            <a:ext cx="6653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¿Cuál es mi ministerio?</a:t>
            </a:r>
          </a:p>
          <a:p>
            <a:pPr algn="ctr"/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¿En qué etapa está?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774731" y="964511"/>
            <a:ext cx="66530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Mi Ministerio</a:t>
            </a:r>
          </a:p>
          <a:p>
            <a:pPr algn="ctr"/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¿Sólo estoy yo?</a:t>
            </a:r>
          </a:p>
          <a:p>
            <a:pPr algn="ctr">
              <a:buFont typeface="Arial" pitchFamily="34" charset="0"/>
              <a:buChar char="•"/>
            </a:pPr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¿Tengo un equipo?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2414" y="1797269"/>
            <a:ext cx="9743093" cy="2396374"/>
          </a:xfrm>
          <a:solidFill>
            <a:schemeClr val="accent1"/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ADVERTENCIA</a:t>
            </a:r>
            <a:b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Llanero</a:t>
            </a:r>
            <a:r>
              <a:rPr lang="en-US" sz="48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800" i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Solitario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774731" y="964511"/>
            <a:ext cx="665304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¿Solos o Acompañados?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Lucas 10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92772" y="964511"/>
            <a:ext cx="98061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Dos o Más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=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Comunicación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92772" y="964511"/>
            <a:ext cx="980615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Comunicación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Formal o Informal</a:t>
            </a:r>
          </a:p>
          <a:p>
            <a:pPr algn="ctr">
              <a:buFont typeface="Wingdings" pitchFamily="2" charset="2"/>
              <a:buChar char="ü"/>
            </a:pPr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Verbal o Escrita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727434" y="964511"/>
            <a:ext cx="783546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Comunicación</a:t>
            </a:r>
          </a:p>
          <a:p>
            <a:pPr algn="ctr"/>
            <a:endParaRPr lang="es-MX" sz="6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Arte y Ciencia de Comunicar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267</Words>
  <Application>Microsoft Office PowerPoint</Application>
  <PresentationFormat>Personalizado</PresentationFormat>
  <Paragraphs>82</Paragraphs>
  <Slides>12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Whirligig design template</vt:lpstr>
      <vt:lpstr>20</vt:lpstr>
      <vt:lpstr>U. 7  Organización II L. 2 Comunicación</vt:lpstr>
      <vt:lpstr>Diapositiva 3</vt:lpstr>
      <vt:lpstr>Diapositiva 4</vt:lpstr>
      <vt:lpstr>   ADVERTENCIA Llanero Solitario </vt:lpstr>
      <vt:lpstr>Diapositiva 6</vt:lpstr>
      <vt:lpstr>Diapositiva 7</vt:lpstr>
      <vt:lpstr>Diapositiva 8</vt:lpstr>
      <vt:lpstr>Diapositiva 9</vt:lpstr>
      <vt:lpstr>Diapositiva 10</vt:lpstr>
      <vt:lpstr>Diapositiva 11</vt:lpstr>
      <vt:lpstr>   Tarea  No. 20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2018-02-20T20:37:06Z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