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5"/>
  </p:handoutMasterIdLst>
  <p:sldIdLst>
    <p:sldId id="257" r:id="rId2"/>
    <p:sldId id="258" r:id="rId3"/>
    <p:sldId id="259" r:id="rId4"/>
    <p:sldId id="277" r:id="rId5"/>
    <p:sldId id="260" r:id="rId6"/>
    <p:sldId id="278" r:id="rId7"/>
    <p:sldId id="279" r:id="rId8"/>
    <p:sldId id="261" r:id="rId9"/>
    <p:sldId id="256" r:id="rId10"/>
    <p:sldId id="265" r:id="rId11"/>
    <p:sldId id="262" r:id="rId12"/>
    <p:sldId id="263" r:id="rId13"/>
    <p:sldId id="266" r:id="rId14"/>
    <p:sldId id="267" r:id="rId15"/>
    <p:sldId id="268" r:id="rId16"/>
    <p:sldId id="269" r:id="rId17"/>
    <p:sldId id="270" r:id="rId18"/>
    <p:sldId id="271" r:id="rId19"/>
    <p:sldId id="264" r:id="rId20"/>
    <p:sldId id="272" r:id="rId21"/>
    <p:sldId id="274" r:id="rId22"/>
    <p:sldId id="273" r:id="rId23"/>
    <p:sldId id="27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0E72AF-372B-49DA-B160-BE4826809C36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1B75C6-2BD3-49F4-9B84-A880E83A76F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B7205-CC62-40F0-B085-D1221CB04C04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E4CFB-1D6D-4461-96FB-EB7C291A0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B7205-CC62-40F0-B085-D1221CB04C04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E4CFB-1D6D-4461-96FB-EB7C291A0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B7205-CC62-40F0-B085-D1221CB04C04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E4CFB-1D6D-4461-96FB-EB7C291A0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B7205-CC62-40F0-B085-D1221CB04C04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E4CFB-1D6D-4461-96FB-EB7C291A0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B7205-CC62-40F0-B085-D1221CB04C04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E4CFB-1D6D-4461-96FB-EB7C291A0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B7205-CC62-40F0-B085-D1221CB04C04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E4CFB-1D6D-4461-96FB-EB7C291A0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B7205-CC62-40F0-B085-D1221CB04C04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E4CFB-1D6D-4461-96FB-EB7C291A0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B7205-CC62-40F0-B085-D1221CB04C04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E4CFB-1D6D-4461-96FB-EB7C291A0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B7205-CC62-40F0-B085-D1221CB04C04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E4CFB-1D6D-4461-96FB-EB7C291A0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B7205-CC62-40F0-B085-D1221CB04C04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E4CFB-1D6D-4461-96FB-EB7C291A0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B7205-CC62-40F0-B085-D1221CB04C04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E4CFB-1D6D-4461-96FB-EB7C291A0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B7205-CC62-40F0-B085-D1221CB04C04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E4CFB-1D6D-4461-96FB-EB7C291A0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See the source image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04800" y="304800"/>
            <a:ext cx="8610600" cy="3231654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Preacher, Preparation, </a:t>
            </a:r>
          </a:p>
          <a:p>
            <a:pPr algn="ctr"/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</a:t>
            </a:r>
          </a:p>
          <a:p>
            <a:pPr algn="ctr"/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class on making and preaching sermons</a:t>
            </a:r>
            <a:endParaRPr lang="en-US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3657600"/>
            <a:ext cx="263617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Session 22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Developing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Sermon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29000" y="3886200"/>
            <a:ext cx="3505896" cy="2308324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Organizing</a:t>
            </a:r>
          </a:p>
          <a:p>
            <a:pPr algn="ctr"/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The Message</a:t>
            </a:r>
          </a:p>
          <a:p>
            <a:pPr algn="ctr"/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Continued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See the source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457200"/>
            <a:ext cx="4000500" cy="5934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533400"/>
            <a:ext cx="79248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Conversational Structure</a:t>
            </a: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Me: </a:t>
            </a: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We: </a:t>
            </a: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God: </a:t>
            </a: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You: </a:t>
            </a: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 </a:t>
            </a: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We: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57200"/>
            <a:ext cx="80068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Submission Is the Best Decision</a:t>
            </a:r>
            <a:endParaRPr lang="en-US" sz="4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0"/>
            <a:ext cx="8159207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Submission Is the Best Decision</a:t>
            </a:r>
          </a:p>
          <a:p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Me: 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Wondering how to respond</a:t>
            </a: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situations in my marriage. 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0"/>
            <a:ext cx="8159207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Submission Is the Best Decision</a:t>
            </a:r>
          </a:p>
          <a:p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Wondering how to respond</a:t>
            </a: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situations in my marriage.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We: You probably wonder, too. 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2359"/>
            <a:ext cx="8159207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Submission Is the Best Decision</a:t>
            </a:r>
          </a:p>
          <a:p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Wondering how to respond</a:t>
            </a: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situations in my marriage.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We: You probably wonder, too. 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God: The Bible teaches that we are</a:t>
            </a: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to submit to one another,</a:t>
            </a: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put the desires and needs of </a:t>
            </a: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our spouse ahead of ours.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2359"/>
            <a:ext cx="8159207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Submission Is the Best Decision</a:t>
            </a:r>
          </a:p>
          <a:p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Wondering how to respond</a:t>
            </a: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situations in my marriage.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We: You probably wonder, too. 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God: The Bible teaches that we are</a:t>
            </a: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to submit to one another. 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You: Next time: How can I?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52400"/>
            <a:ext cx="8159207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Submission Is the Best Decision</a:t>
            </a:r>
          </a:p>
          <a:p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Wondering how to respond</a:t>
            </a: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situations in my marriage.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We: You probably wonder, too. 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God: The Bible teaches that we are</a:t>
            </a: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to submit to one another. 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You: Next time: How can I? 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Conclusion: Submission is the best </a:t>
            </a: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decision.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52400"/>
            <a:ext cx="8159207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Wondering how to respond</a:t>
            </a: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situations in my marriage.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We: You probably wonder, too. 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God: The Bible teaches that we are</a:t>
            </a: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to submit to one another. 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You: Next time: How can I? 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Conclusion: Submission is the best </a:t>
            </a: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decision.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We: Imagine what would happen…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See the source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04800"/>
            <a:ext cx="8104632" cy="63317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57200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Organization/Structure</a:t>
            </a:r>
          </a:p>
          <a:p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See the source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2525" y="177073"/>
            <a:ext cx="6543676" cy="64562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Image result for picture of tony campol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0"/>
            <a:ext cx="9144000" cy="5067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54955" y="3244334"/>
            <a:ext cx="4929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https://youtu.be/TuYk_D3OwpU</a:t>
            </a:r>
            <a:endParaRPr lang="en-US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See the source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2525" y="177073"/>
            <a:ext cx="6543676" cy="64562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762000"/>
            <a:ext cx="782983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 Frank A. Thomas</a:t>
            </a: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Situation </a:t>
            </a: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Complication of the situation </a:t>
            </a: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Resolution of the complication</a:t>
            </a: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Celebration of the resolution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914400"/>
            <a:ext cx="647953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Map or Ladder Structure </a:t>
            </a:r>
          </a:p>
          <a:p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See the source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9135533" cy="51387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87630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Map or Ladder Structure</a:t>
            </a: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Main point: God cares about condemned people. </a:t>
            </a:r>
          </a:p>
          <a:p>
            <a:endParaRPr lang="en-US" sz="4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8763000" cy="7325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Main point: God cares about condemned people. </a:t>
            </a: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God’s concern for Nineveh 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Jonah’s Commission 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God’s confrontation with Jonah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Jonah’s cry from the fish 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Jonah’s communication 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Jonah’s confrontation with God</a:t>
            </a:r>
          </a:p>
          <a:p>
            <a:endParaRPr lang="en-US" sz="4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533400"/>
            <a:ext cx="7930761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Textual Structure </a:t>
            </a:r>
          </a:p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 points from the text </a:t>
            </a:r>
          </a:p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Sub-points from outside of </a:t>
            </a:r>
          </a:p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text</a:t>
            </a: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Expository Structure </a:t>
            </a:r>
          </a:p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 points from the text</a:t>
            </a:r>
          </a:p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Sub-points from the text </a:t>
            </a:r>
          </a:p>
          <a:p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See the source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50" y="304800"/>
            <a:ext cx="9141100" cy="60102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4370</TotalTime>
  <Words>120</Words>
  <Application>Microsoft Office PowerPoint</Application>
  <PresentationFormat>On-screen Show (4:3)</PresentationFormat>
  <Paragraphs>91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Authorized</dc:creator>
  <cp:lastModifiedBy>Authorized</cp:lastModifiedBy>
  <cp:revision>3</cp:revision>
  <dcterms:created xsi:type="dcterms:W3CDTF">2019-08-05T16:35:00Z</dcterms:created>
  <dcterms:modified xsi:type="dcterms:W3CDTF">2019-10-28T14:00:06Z</dcterms:modified>
</cp:coreProperties>
</file>