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7" r:id="rId2"/>
    <p:sldId id="258" r:id="rId3"/>
    <p:sldId id="259" r:id="rId4"/>
    <p:sldId id="277" r:id="rId5"/>
    <p:sldId id="260" r:id="rId6"/>
    <p:sldId id="278" r:id="rId7"/>
    <p:sldId id="279" r:id="rId8"/>
    <p:sldId id="261" r:id="rId9"/>
    <p:sldId id="256" r:id="rId10"/>
    <p:sldId id="265" r:id="rId11"/>
    <p:sldId id="262" r:id="rId12"/>
    <p:sldId id="263" r:id="rId13"/>
    <p:sldId id="266" r:id="rId14"/>
    <p:sldId id="267" r:id="rId15"/>
    <p:sldId id="268" r:id="rId16"/>
    <p:sldId id="269" r:id="rId17"/>
    <p:sldId id="270" r:id="rId18"/>
    <p:sldId id="271" r:id="rId19"/>
    <p:sldId id="264" r:id="rId20"/>
    <p:sldId id="272" r:id="rId21"/>
    <p:sldId id="274" r:id="rId22"/>
    <p:sldId id="273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E72AF-372B-49DA-B160-BE4826809C36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B75C6-2BD3-49F4-9B84-A880E83A7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B7205-CC62-40F0-B085-D1221CB04C0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E4CFB-1D6D-4461-96FB-EB7C291A0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6361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22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9000" y="3886200"/>
            <a:ext cx="3505896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Organizing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Message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Continued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457200"/>
            <a:ext cx="4000500" cy="5934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79248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Conversational Structure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Me: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We: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God: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You: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We: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8006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Submission Is the Best Decision</a:t>
            </a:r>
            <a:endParaRPr lang="en-US" sz="4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15920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Submission Is the Best Decision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Me: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Wondering how to respond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situations in my marriage.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15920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Submission Is the Best Decision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Wondering how to respond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situations in my marriage.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We: You probably wonder, too.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2359"/>
            <a:ext cx="815920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Submission Is the Best Decision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Wondering how to respond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situations in my marriage.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We: You probably wonder, too.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God: The Bible teaches that we are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to submit to one another,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put the desires and needs of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our spouse ahead of ours.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2359"/>
            <a:ext cx="8159207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Submission Is the Best Decision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Wondering how to respond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situations in my marriage.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We: You probably wonder, too.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God: The Bible teaches that we are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to submit to one another.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You: Next time: How can I?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815920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Submission Is the Best Decision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Wondering how to respond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situations in my marriage.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We: You probably wonder, too.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God: The Bible teaches that we are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to submit to one another.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You: Next time: How can I?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 Submission is the best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decision.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"/>
            <a:ext cx="815920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Wondering how to respond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situations in my marriage.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We: You probably wonder, too.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God: The Bible teaches that we are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to submit to one another.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You: Next time: How can I?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 Submission is the best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decision.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We: Imagine what would happen…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8104632" cy="6331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Organization/Structure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2525" y="177073"/>
            <a:ext cx="6543676" cy="6456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Image result for picture of tony campo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"/>
            <a:ext cx="9144000" cy="5067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4955" y="3244334"/>
            <a:ext cx="4929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https://youtu.be/TuYk_D3OwpU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2525" y="177073"/>
            <a:ext cx="6543676" cy="6456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762000"/>
            <a:ext cx="782983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Frank A. Thomas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Situation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Complication of the situation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Resolution of the complication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Celebration of the resolution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64795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 or Ladder Structure 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35533" cy="51387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763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 or Ladder Structure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Main point: God cares about condemned people. </a:t>
            </a:r>
          </a:p>
          <a:p>
            <a:endParaRPr 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763000" cy="732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Main point: God cares about condemned people.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God’s concern for Nineveh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Jonah’s Commission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God’s confrontation with Jonah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Jonah’s cry from the fish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Jonah’s communication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Jonah’s confrontation with God</a:t>
            </a:r>
          </a:p>
          <a:p>
            <a:endParaRPr 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7930761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Textual Structure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points from the text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Sub-points from outside of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text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Expository Structure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points from the text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Sub-points from the text 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0" y="304800"/>
            <a:ext cx="9141100" cy="6010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4370</TotalTime>
  <Words>120</Words>
  <Application>Microsoft Office PowerPoint</Application>
  <PresentationFormat>On-screen Show (4:3)</PresentationFormat>
  <Paragraphs>91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2019-08-05T16:35:00Z</dcterms:created>
  <dcterms:modified xsi:type="dcterms:W3CDTF">2019-10-28T14:00:06Z</dcterms:modified>
</cp:coreProperties>
</file>