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0"/>
  </p:notesMasterIdLst>
  <p:sldIdLst>
    <p:sldId id="509" r:id="rId2"/>
    <p:sldId id="513" r:id="rId3"/>
    <p:sldId id="514" r:id="rId4"/>
    <p:sldId id="510" r:id="rId5"/>
    <p:sldId id="512" r:id="rId6"/>
    <p:sldId id="515" r:id="rId7"/>
    <p:sldId id="511" r:id="rId8"/>
    <p:sldId id="516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7.jpeg"/><Relationship Id="rId2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11" Type="http://schemas.openxmlformats.org/officeDocument/2006/relationships/image" Target="../media/image4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4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9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google.com/url?sa=i&amp;rct=j&amp;q=&amp;esrc=s&amp;source=images&amp;cd=&amp;cad=rja&amp;uact=8&amp;ved=0ahUKEwjexoLi94LXAhWBKyYKHajSB90QjRwIBw&amp;url=https://www.pinterest.com/pin/415949715555042986/&amp;psig=AOvVaw3Xs3lIZ4A7KFn6DF92pvEg&amp;ust=150871720515840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51529" y="1412776"/>
            <a:ext cx="658616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7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Espíritu Santo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Llamó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Llamó a la Iglesia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1259632" y="4365104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869160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4716016" y="400506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395536" y="5085184"/>
            <a:ext cx="2448272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La Creación</a:t>
            </a:r>
          </a:p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El Principio</a:t>
            </a:r>
            <a:endParaRPr lang="es-MX" sz="2000" dirty="0">
              <a:solidFill>
                <a:schemeClr val="bg1"/>
              </a:solidFill>
            </a:endParaRPr>
          </a:p>
        </p:txBody>
      </p:sp>
      <p:sp>
        <p:nvSpPr>
          <p:cNvPr id="10" name="9 Elipse"/>
          <p:cNvSpPr/>
          <p:nvPr/>
        </p:nvSpPr>
        <p:spPr>
          <a:xfrm>
            <a:off x="827584" y="400506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251520" y="332656"/>
            <a:ext cx="51637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Promesa de Salvación</a:t>
            </a:r>
          </a:p>
          <a:p>
            <a:pPr algn="ctr"/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Promesa Cumplida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12" name="11 Flecha abajo"/>
          <p:cNvSpPr/>
          <p:nvPr/>
        </p:nvSpPr>
        <p:spPr>
          <a:xfrm>
            <a:off x="5364088" y="2996952"/>
            <a:ext cx="504056" cy="936104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CuadroTexto"/>
          <p:cNvSpPr txBox="1"/>
          <p:nvPr/>
        </p:nvSpPr>
        <p:spPr>
          <a:xfrm>
            <a:off x="3419872" y="1988840"/>
            <a:ext cx="53533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5400" dirty="0" smtClean="0">
                <a:latin typeface="Arial Black" pitchFamily="34" charset="0"/>
              </a:rPr>
              <a:t>Iglesia Siglo I</a:t>
            </a:r>
            <a:endParaRPr lang="es-MX" sz="5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1259632" y="4365104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869160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4716016" y="400506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395536" y="5085184"/>
            <a:ext cx="2448272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La Creación</a:t>
            </a:r>
          </a:p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El Principio</a:t>
            </a:r>
            <a:endParaRPr lang="es-MX" sz="2000" dirty="0">
              <a:solidFill>
                <a:schemeClr val="bg1"/>
              </a:solidFill>
            </a:endParaRPr>
          </a:p>
        </p:txBody>
      </p:sp>
      <p:sp>
        <p:nvSpPr>
          <p:cNvPr id="10" name="9 Elipse"/>
          <p:cNvSpPr/>
          <p:nvPr/>
        </p:nvSpPr>
        <p:spPr>
          <a:xfrm>
            <a:off x="827584" y="400506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251520" y="332656"/>
            <a:ext cx="51637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Promesa de Salvación</a:t>
            </a:r>
          </a:p>
          <a:p>
            <a:pPr algn="ctr"/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Promesa Cumplida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12" name="11 Flecha abajo"/>
          <p:cNvSpPr/>
          <p:nvPr/>
        </p:nvSpPr>
        <p:spPr>
          <a:xfrm>
            <a:off x="5364088" y="2996952"/>
            <a:ext cx="504056" cy="936104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CuadroTexto"/>
          <p:cNvSpPr txBox="1"/>
          <p:nvPr/>
        </p:nvSpPr>
        <p:spPr>
          <a:xfrm>
            <a:off x="3635896" y="2492896"/>
            <a:ext cx="1907573" cy="369332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Arial Black" pitchFamily="34" charset="0"/>
              </a:rPr>
              <a:t>Iglesia Siglo I</a:t>
            </a:r>
            <a:endParaRPr lang="es-MX" dirty="0">
              <a:latin typeface="Arial Black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148064" y="1340768"/>
            <a:ext cx="3653885" cy="92333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MX" sz="5400" dirty="0" smtClean="0">
                <a:latin typeface="Arial Black" pitchFamily="34" charset="0"/>
              </a:rPr>
              <a:t>Siglo XXI</a:t>
            </a:r>
            <a:endParaRPr lang="es-MX" sz="5400" dirty="0">
              <a:latin typeface="Arial Black" pitchFamily="34" charset="0"/>
            </a:endParaRPr>
          </a:p>
        </p:txBody>
      </p:sp>
      <p:sp>
        <p:nvSpPr>
          <p:cNvPr id="15" name="14 Flecha abajo"/>
          <p:cNvSpPr/>
          <p:nvPr/>
        </p:nvSpPr>
        <p:spPr>
          <a:xfrm>
            <a:off x="8244408" y="2492896"/>
            <a:ext cx="504056" cy="1440160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27584" y="476672"/>
            <a:ext cx="7762317" cy="2123658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Iglesia Primitiva</a:t>
            </a: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Iglesia Naciente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331640" y="3068960"/>
            <a:ext cx="6587316" cy="2123658"/>
          </a:xfrm>
          <a:prstGeom prst="rect">
            <a:avLst/>
          </a:prstGeom>
          <a:noFill/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Iglesia Actual</a:t>
            </a: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Iglesia Global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Flecha en U"/>
          <p:cNvSpPr/>
          <p:nvPr/>
        </p:nvSpPr>
        <p:spPr>
          <a:xfrm flipH="1">
            <a:off x="1259632" y="2708920"/>
            <a:ext cx="3240360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067944" y="5013176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80728"/>
            <a:ext cx="4531034" cy="4341202"/>
          </a:xfrm>
          <a:prstGeom prst="rect">
            <a:avLst/>
          </a:prstGeom>
          <a:noFill/>
        </p:spPr>
      </p:pic>
      <p:pic>
        <p:nvPicPr>
          <p:cNvPr id="111626" name="Picture 10" descr="Resultado de imagen para icono de mujere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836712"/>
            <a:ext cx="2232248" cy="1899985"/>
          </a:xfrm>
          <a:prstGeom prst="rect">
            <a:avLst/>
          </a:prstGeom>
          <a:noFill/>
        </p:spPr>
      </p:pic>
      <p:pic>
        <p:nvPicPr>
          <p:cNvPr id="111620" name="Picture 4" descr="Resultado de imagen para icono de persona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3284984"/>
            <a:ext cx="2016224" cy="1513100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5436096" y="2924944"/>
            <a:ext cx="2376264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Nube"/>
          <p:cNvSpPr/>
          <p:nvPr/>
        </p:nvSpPr>
        <p:spPr>
          <a:xfrm>
            <a:off x="1763688" y="3645024"/>
            <a:ext cx="2520280" cy="19442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  <p:cxnSp>
        <p:nvCxnSpPr>
          <p:cNvPr id="10" name="9 Conector recto"/>
          <p:cNvCxnSpPr/>
          <p:nvPr/>
        </p:nvCxnSpPr>
        <p:spPr>
          <a:xfrm flipH="1">
            <a:off x="4788024" y="4797152"/>
            <a:ext cx="3888432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1691680" y="2780928"/>
            <a:ext cx="1656184" cy="0"/>
          </a:xfrm>
          <a:prstGeom prst="line">
            <a:avLst/>
          </a:prstGeom>
          <a:ln w="1905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Flecha en U"/>
          <p:cNvSpPr/>
          <p:nvPr/>
        </p:nvSpPr>
        <p:spPr>
          <a:xfrm>
            <a:off x="5436096" y="2924944"/>
            <a:ext cx="2376264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067944" y="5013176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3356992"/>
            <a:ext cx="2016224" cy="1513100"/>
          </a:xfrm>
          <a:prstGeom prst="rect">
            <a:avLst/>
          </a:prstGeom>
          <a:noFill/>
        </p:spPr>
      </p:pic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pic>
        <p:nvPicPr>
          <p:cNvPr id="74756" name="Picture 4" descr="Resultado de imagen para icono de mujer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75856" y="980728"/>
            <a:ext cx="3306898" cy="3168352"/>
          </a:xfrm>
          <a:prstGeom prst="rect">
            <a:avLst/>
          </a:prstGeom>
          <a:noFill/>
        </p:spPr>
      </p:pic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9 CuadroTexto"/>
          <p:cNvSpPr txBox="1"/>
          <p:nvPr/>
        </p:nvSpPr>
        <p:spPr>
          <a:xfrm>
            <a:off x="1403648" y="1484784"/>
            <a:ext cx="6579045" cy="313932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Arial Black" pitchFamily="34" charset="0"/>
              </a:rPr>
              <a:t>Conocimiento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Arial Black" pitchFamily="34" charset="0"/>
              </a:rPr>
              <a:t>Vs.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Arial Black" pitchFamily="34" charset="0"/>
              </a:rPr>
              <a:t>Suposición</a:t>
            </a:r>
            <a:endParaRPr lang="es-MX" sz="6600" b="1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39551" y="915099"/>
            <a:ext cx="8280921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Iglesia</a:t>
            </a:r>
          </a:p>
          <a:p>
            <a:pPr algn="ct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Libro de Hechos 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solidFill>
                  <a:schemeClr val="accent1"/>
                </a:solidFill>
                <a:latin typeface="Arial Black" pitchFamily="34" charset="0"/>
              </a:rPr>
              <a:t> 5:14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solidFill>
                  <a:schemeClr val="accent1"/>
                </a:solidFill>
                <a:latin typeface="Arial Black" pitchFamily="34" charset="0"/>
              </a:rPr>
              <a:t> 8:12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solidFill>
                  <a:schemeClr val="accent1"/>
                </a:solidFill>
                <a:latin typeface="Arial Black" pitchFamily="34" charset="0"/>
              </a:rPr>
              <a:t> 9:36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solidFill>
                  <a:schemeClr val="accent1"/>
                </a:solidFill>
                <a:latin typeface="Arial Black" pitchFamily="34" charset="0"/>
              </a:rPr>
              <a:t> 16:1, 13-15 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solidFill>
                  <a:schemeClr val="accent1"/>
                </a:solidFill>
                <a:latin typeface="Arial Black" pitchFamily="34" charset="0"/>
              </a:rPr>
              <a:t> 17:4, 12, 34</a:t>
            </a:r>
          </a:p>
          <a:p>
            <a:pPr algn="ctr"/>
            <a:endParaRPr lang="es-MX" sz="66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620688"/>
            <a:ext cx="1224136" cy="1172850"/>
          </a:xfrm>
          <a:prstGeom prst="rect">
            <a:avLst/>
          </a:prstGeom>
          <a:noFill/>
        </p:spPr>
      </p:pic>
      <p:sp>
        <p:nvSpPr>
          <p:cNvPr id="7" name="6 Flecha curvada hacia la izquierda"/>
          <p:cNvSpPr/>
          <p:nvPr/>
        </p:nvSpPr>
        <p:spPr>
          <a:xfrm rot="15962433">
            <a:off x="2628108" y="-19131"/>
            <a:ext cx="727562" cy="169011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7, Lección 1. TAREA #1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499992" y="1628800"/>
            <a:ext cx="4032448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endParaRPr lang="es-MX" sz="2400" b="1" dirty="0" smtClean="0"/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280578" name="Picture 2" descr="Resultado de imagen para free painting woman pray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916832"/>
            <a:ext cx="2880320" cy="436347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427985" y="1916832"/>
            <a:ext cx="43924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Redactar un escrito que describa mi iglesia. No debe ser mayor a 400 palabras y no menor a 300 palabras.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5258</TotalTime>
  <Words>206</Words>
  <Application>Microsoft Office PowerPoint</Application>
  <PresentationFormat>Presentación en pantalla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461</cp:revision>
  <dcterms:created xsi:type="dcterms:W3CDTF">2017-08-22T02:13:51Z</dcterms:created>
  <dcterms:modified xsi:type="dcterms:W3CDTF">2017-11-27T19:19:25Z</dcterms:modified>
</cp:coreProperties>
</file>