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10"/>
  </p:notesMasterIdLst>
  <p:sldIdLst>
    <p:sldId id="509" r:id="rId2"/>
    <p:sldId id="513" r:id="rId3"/>
    <p:sldId id="514" r:id="rId4"/>
    <p:sldId id="510" r:id="rId5"/>
    <p:sldId id="512" r:id="rId6"/>
    <p:sldId id="515" r:id="rId7"/>
    <p:sldId id="511" r:id="rId8"/>
    <p:sldId id="516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0E42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457F6-5BC5-47F8-B9D2-DD39CF102758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3EDD3-A321-4FF0-99BD-D68D4F56725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url?sa=i&amp;rct=j&amp;q=&amp;esrc=s&amp;source=images&amp;cd=&amp;cad=rja&amp;uact=8&amp;ved=0ahUKEwjk-OOtw__WAhXERSYKHSvOB0cQjRwIBw&amp;url=https://www.123rf.com/photo_38329508_stock-vector-color-vector-sketch-of-human-race-women.html&amp;psig=AOvVaw3QrjcfwPlH_YKDSZOc29Zx&amp;ust=1508599619935269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s://www.google.com/url?sa=i&amp;rct=j&amp;q=&amp;esrc=s&amp;source=images&amp;cd=&amp;cad=rja&amp;uact=8&amp;ved=0ahUKEwikhLmgv__WAhXEQSYKHdBZD4MQjRwIBw&amp;url=https://www.freepik.es/iconos-gratis/mujer-de-pie-silueta-forma-negro_726647.htm&amp;psig=AOvVaw2pQ0LGLD39Y7063duwHut_&amp;ust=150859892670838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/url?sa=i&amp;rct=j&amp;q=&amp;esrc=s&amp;source=images&amp;cd=&amp;cad=rja&amp;uact=8&amp;ved=0ahUKEwiv0bK3wf_WAhWB2SYKHeybBr4QjRwIBw&amp;url=https://es.123rf.com/photo_61111886_equipo-de-personas-multietnicas--iconos-de-la-cara-sonriente-las-personas-con-diferentes-razas-y-col.html&amp;psig=AOvVaw3Zr6vRyxa0QlzNdC9zDSHx&amp;ust=1508599496028135" TargetMode="External"/><Relationship Id="rId11" Type="http://schemas.openxmlformats.org/officeDocument/2006/relationships/image" Target="../media/image8.jpeg"/><Relationship Id="rId5" Type="http://schemas.openxmlformats.org/officeDocument/2006/relationships/image" Target="../media/image5.jpeg"/><Relationship Id="rId10" Type="http://schemas.openxmlformats.org/officeDocument/2006/relationships/hyperlink" Target="https://www.google.com/url?sa=i&amp;rct=j&amp;q=&amp;esrc=s&amp;source=images&amp;cd=&amp;cad=rja&amp;uact=8&amp;ved=0ahUKEwilzLC9w__WAhUD7iYKHbyjCj4QjRwIBw&amp;url=http://www.istockphoto.com/vector/avatars-people-of-different-ages-gm529836687-54066168&amp;psig=AOvVaw3QrjcfwPlH_YKDSZOc29Zx&amp;ust=1508599619935269" TargetMode="External"/><Relationship Id="rId4" Type="http://schemas.openxmlformats.org/officeDocument/2006/relationships/hyperlink" Target="https://www.google.com/url?sa=i&amp;rct=j&amp;q=&amp;esrc=s&amp;source=images&amp;cd=&amp;cad=rja&amp;uact=8&amp;ved=0ahUKEwiow-fiwf_WAhWEeSYKHYHgA-QQjRwIBw&amp;url=http://www.istockphoto.com/mx/vector/los-iconos-de-retratos-de-mujeres-diferentes-razas-diferentes-emociones-conjunto-de-gm693623846-128823435&amp;psig=AOvVaw3QrjcfwPlH_YKDSZOc29Zx&amp;ust=1508599619935269" TargetMode="External"/><Relationship Id="rId9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url?sa=i&amp;rct=j&amp;q=&amp;esrc=s&amp;source=images&amp;cd=&amp;cad=rja&amp;uact=8&amp;ved=0ahUKEwilzLC9w__WAhUD7iYKHbyjCj4QjRwIBw&amp;url=http://www.istockphoto.com/vector/avatars-people-of-different-ages-gm529836687-54066168&amp;psig=AOvVaw3QrjcfwPlH_YKDSZOc29Zx&amp;ust=1508599619935269" TargetMode="External"/><Relationship Id="rId3" Type="http://schemas.openxmlformats.org/officeDocument/2006/relationships/image" Target="../media/image6.jpeg"/><Relationship Id="rId7" Type="http://schemas.openxmlformats.org/officeDocument/2006/relationships/image" Target="../media/image7.jpeg"/><Relationship Id="rId2" Type="http://schemas.openxmlformats.org/officeDocument/2006/relationships/hyperlink" Target="https://www.google.com/url?sa=i&amp;rct=j&amp;q=&amp;esrc=s&amp;source=images&amp;cd=&amp;cad=rja&amp;uact=8&amp;ved=0ahUKEwiv0bK3wf_WAhWB2SYKHeybBr4QjRwIBw&amp;url=https://es.123rf.com/photo_61111886_equipo-de-personas-multietnicas--iconos-de-la-cara-sonriente-las-personas-con-diferentes-razas-y-col.html&amp;psig=AOvVaw3Zr6vRyxa0QlzNdC9zDSHx&amp;ust=1508599496028135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/url?sa=i&amp;rct=j&amp;q=&amp;esrc=s&amp;source=images&amp;cd=&amp;cad=rja&amp;uact=8&amp;ved=0ahUKEwjk-OOtw__WAhXERSYKHSvOB0cQjRwIBw&amp;url=https://www.123rf.com/photo_38329508_stock-vector-color-vector-sketch-of-human-race-women.html&amp;psig=AOvVaw3QrjcfwPlH_YKDSZOc29Zx&amp;ust=1508599619935269" TargetMode="External"/><Relationship Id="rId11" Type="http://schemas.openxmlformats.org/officeDocument/2006/relationships/image" Target="../media/image4.jpeg"/><Relationship Id="rId5" Type="http://schemas.openxmlformats.org/officeDocument/2006/relationships/image" Target="../media/image5.jpeg"/><Relationship Id="rId10" Type="http://schemas.openxmlformats.org/officeDocument/2006/relationships/hyperlink" Target="https://www.google.com/url?sa=i&amp;rct=j&amp;q=&amp;esrc=s&amp;source=images&amp;cd=&amp;cad=rja&amp;uact=8&amp;ved=0ahUKEwikhLmgv__WAhXEQSYKHdBZD4MQjRwIBw&amp;url=https://www.freepik.es/iconos-gratis/mujer-de-pie-silueta-forma-negro_726647.htm&amp;psig=AOvVaw2pQ0LGLD39Y7063duwHut_&amp;ust=1508598926708384" TargetMode="External"/><Relationship Id="rId4" Type="http://schemas.openxmlformats.org/officeDocument/2006/relationships/hyperlink" Target="https://www.google.com/url?sa=i&amp;rct=j&amp;q=&amp;esrc=s&amp;source=images&amp;cd=&amp;cad=rja&amp;uact=8&amp;ved=0ahUKEwiow-fiwf_WAhWEeSYKHYHgA-QQjRwIBw&amp;url=http://www.istockphoto.com/mx/vector/los-iconos-de-retratos-de-mujeres-diferentes-razas-diferentes-emociones-conjunto-de-gm693623846-128823435&amp;psig=AOvVaw3QrjcfwPlH_YKDSZOc29Zx&amp;ust=1508599619935269" TargetMode="External"/><Relationship Id="rId9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m/url?sa=i&amp;rct=j&amp;q=&amp;esrc=s&amp;source=images&amp;cd=&amp;cad=rja&amp;uact=8&amp;ved=0ahUKEwikhLmgv__WAhXEQSYKHdBZD4MQjRwIBw&amp;url=https://www.freepik.es/iconos-gratis/mujer-de-pie-silueta-forma-negro_726647.htm&amp;psig=AOvVaw2pQ0LGLD39Y7063duwHut_&amp;ust=1508598926708384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google.com/url?sa=i&amp;rct=j&amp;q=&amp;esrc=s&amp;source=images&amp;cd=&amp;cad=rja&amp;uact=8&amp;ved=0ahUKEwjexoLi94LXAhWBKyYKHajSB90QjRwIBw&amp;url=https://www.pinterest.com/pin/415949715555042986/&amp;psig=AOvVaw3Xs3lIZ4A7KFn6DF92pvEg&amp;ust=150871720515840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51529" y="1412776"/>
            <a:ext cx="6586162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Unidad 7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El Espíritu Santo 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Llamó a la Mujer</a:t>
            </a:r>
          </a:p>
          <a:p>
            <a:pPr algn="ctr"/>
            <a:endParaRPr lang="es-MX" sz="1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Lección 1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La Llamó a la Iglesia</a:t>
            </a:r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cxnSp>
        <p:nvCxnSpPr>
          <p:cNvPr id="8" name="7 Conector recto de flecha"/>
          <p:cNvCxnSpPr/>
          <p:nvPr/>
        </p:nvCxnSpPr>
        <p:spPr>
          <a:xfrm flipV="1">
            <a:off x="1259632" y="4365104"/>
            <a:ext cx="7488832" cy="72008"/>
          </a:xfrm>
          <a:prstGeom prst="straightConnector1">
            <a:avLst/>
          </a:prstGeom>
          <a:ln w="2603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4869160"/>
            <a:ext cx="1261893" cy="1778918"/>
          </a:xfrm>
          <a:prstGeom prst="rect">
            <a:avLst/>
          </a:prstGeom>
          <a:noFill/>
        </p:spPr>
      </p:pic>
      <p:sp>
        <p:nvSpPr>
          <p:cNvPr id="7" name="6 Elipse"/>
          <p:cNvSpPr/>
          <p:nvPr/>
        </p:nvSpPr>
        <p:spPr>
          <a:xfrm>
            <a:off x="4716016" y="4005064"/>
            <a:ext cx="72008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CuadroTexto"/>
          <p:cNvSpPr txBox="1"/>
          <p:nvPr/>
        </p:nvSpPr>
        <p:spPr>
          <a:xfrm>
            <a:off x="395536" y="5085184"/>
            <a:ext cx="2448272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chemeClr val="bg1"/>
                </a:solidFill>
              </a:rPr>
              <a:t>La Creación</a:t>
            </a:r>
          </a:p>
          <a:p>
            <a:pPr algn="ctr"/>
            <a:r>
              <a:rPr lang="es-MX" sz="2000" b="1" dirty="0" smtClean="0">
                <a:solidFill>
                  <a:schemeClr val="bg1"/>
                </a:solidFill>
              </a:rPr>
              <a:t>El Principio</a:t>
            </a:r>
            <a:endParaRPr lang="es-MX" sz="2000" dirty="0">
              <a:solidFill>
                <a:schemeClr val="bg1"/>
              </a:solidFill>
            </a:endParaRPr>
          </a:p>
        </p:txBody>
      </p:sp>
      <p:sp>
        <p:nvSpPr>
          <p:cNvPr id="10" name="9 Elipse"/>
          <p:cNvSpPr/>
          <p:nvPr/>
        </p:nvSpPr>
        <p:spPr>
          <a:xfrm>
            <a:off x="827584" y="4005064"/>
            <a:ext cx="72008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CuadroTexto"/>
          <p:cNvSpPr txBox="1"/>
          <p:nvPr/>
        </p:nvSpPr>
        <p:spPr>
          <a:xfrm>
            <a:off x="251520" y="332656"/>
            <a:ext cx="516378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200" dirty="0" smtClean="0">
                <a:latin typeface="Arial Black" pitchFamily="34" charset="0"/>
              </a:rPr>
              <a:t>Promesa de Salvación</a:t>
            </a:r>
          </a:p>
          <a:p>
            <a:pPr algn="ctr"/>
            <a:r>
              <a:rPr lang="es-MX" sz="3200" dirty="0" smtClean="0">
                <a:solidFill>
                  <a:schemeClr val="accent1"/>
                </a:solidFill>
                <a:latin typeface="Arial Black" pitchFamily="34" charset="0"/>
              </a:rPr>
              <a:t>Promesa Cumplida</a:t>
            </a:r>
          </a:p>
          <a:p>
            <a:pPr algn="ctr"/>
            <a:endParaRPr lang="es-MX" sz="32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12" name="11 Flecha abajo"/>
          <p:cNvSpPr/>
          <p:nvPr/>
        </p:nvSpPr>
        <p:spPr>
          <a:xfrm>
            <a:off x="5364088" y="2996952"/>
            <a:ext cx="504056" cy="936104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CuadroTexto"/>
          <p:cNvSpPr txBox="1"/>
          <p:nvPr/>
        </p:nvSpPr>
        <p:spPr>
          <a:xfrm>
            <a:off x="3419872" y="1988840"/>
            <a:ext cx="53533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5400" dirty="0" smtClean="0">
                <a:latin typeface="Arial Black" pitchFamily="34" charset="0"/>
              </a:rPr>
              <a:t>Iglesia Siglo I</a:t>
            </a:r>
            <a:endParaRPr lang="es-MX" sz="5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cxnSp>
        <p:nvCxnSpPr>
          <p:cNvPr id="8" name="7 Conector recto de flecha"/>
          <p:cNvCxnSpPr/>
          <p:nvPr/>
        </p:nvCxnSpPr>
        <p:spPr>
          <a:xfrm flipV="1">
            <a:off x="1259632" y="4365104"/>
            <a:ext cx="7488832" cy="72008"/>
          </a:xfrm>
          <a:prstGeom prst="straightConnector1">
            <a:avLst/>
          </a:prstGeom>
          <a:ln w="2603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4869160"/>
            <a:ext cx="1261893" cy="1778918"/>
          </a:xfrm>
          <a:prstGeom prst="rect">
            <a:avLst/>
          </a:prstGeom>
          <a:noFill/>
        </p:spPr>
      </p:pic>
      <p:sp>
        <p:nvSpPr>
          <p:cNvPr id="7" name="6 Elipse"/>
          <p:cNvSpPr/>
          <p:nvPr/>
        </p:nvSpPr>
        <p:spPr>
          <a:xfrm>
            <a:off x="4716016" y="4005064"/>
            <a:ext cx="72008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CuadroTexto"/>
          <p:cNvSpPr txBox="1"/>
          <p:nvPr/>
        </p:nvSpPr>
        <p:spPr>
          <a:xfrm>
            <a:off x="395536" y="5085184"/>
            <a:ext cx="2448272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chemeClr val="bg1"/>
                </a:solidFill>
              </a:rPr>
              <a:t>La Creación</a:t>
            </a:r>
          </a:p>
          <a:p>
            <a:pPr algn="ctr"/>
            <a:r>
              <a:rPr lang="es-MX" sz="2000" b="1" dirty="0" smtClean="0">
                <a:solidFill>
                  <a:schemeClr val="bg1"/>
                </a:solidFill>
              </a:rPr>
              <a:t>El Principio</a:t>
            </a:r>
            <a:endParaRPr lang="es-MX" sz="2000" dirty="0">
              <a:solidFill>
                <a:schemeClr val="bg1"/>
              </a:solidFill>
            </a:endParaRPr>
          </a:p>
        </p:txBody>
      </p:sp>
      <p:sp>
        <p:nvSpPr>
          <p:cNvPr id="10" name="9 Elipse"/>
          <p:cNvSpPr/>
          <p:nvPr/>
        </p:nvSpPr>
        <p:spPr>
          <a:xfrm>
            <a:off x="827584" y="4005064"/>
            <a:ext cx="72008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CuadroTexto"/>
          <p:cNvSpPr txBox="1"/>
          <p:nvPr/>
        </p:nvSpPr>
        <p:spPr>
          <a:xfrm>
            <a:off x="251520" y="332656"/>
            <a:ext cx="516378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200" dirty="0" smtClean="0">
                <a:latin typeface="Arial Black" pitchFamily="34" charset="0"/>
              </a:rPr>
              <a:t>Promesa de Salvación</a:t>
            </a:r>
          </a:p>
          <a:p>
            <a:pPr algn="ctr"/>
            <a:r>
              <a:rPr lang="es-MX" sz="3200" dirty="0" smtClean="0">
                <a:solidFill>
                  <a:schemeClr val="accent1"/>
                </a:solidFill>
                <a:latin typeface="Arial Black" pitchFamily="34" charset="0"/>
              </a:rPr>
              <a:t>Promesa Cumplida</a:t>
            </a:r>
          </a:p>
          <a:p>
            <a:pPr algn="ctr"/>
            <a:endParaRPr lang="es-MX" sz="32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12" name="11 Flecha abajo"/>
          <p:cNvSpPr/>
          <p:nvPr/>
        </p:nvSpPr>
        <p:spPr>
          <a:xfrm>
            <a:off x="5364088" y="2996952"/>
            <a:ext cx="504056" cy="936104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CuadroTexto"/>
          <p:cNvSpPr txBox="1"/>
          <p:nvPr/>
        </p:nvSpPr>
        <p:spPr>
          <a:xfrm>
            <a:off x="3635896" y="2492896"/>
            <a:ext cx="1907573" cy="369332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s-MX" dirty="0" smtClean="0">
                <a:latin typeface="Arial Black" pitchFamily="34" charset="0"/>
              </a:rPr>
              <a:t>Iglesia Siglo I</a:t>
            </a:r>
            <a:endParaRPr lang="es-MX" dirty="0">
              <a:latin typeface="Arial Black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5148064" y="1340768"/>
            <a:ext cx="3653885" cy="923330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s-MX" sz="5400" dirty="0" smtClean="0">
                <a:latin typeface="Arial Black" pitchFamily="34" charset="0"/>
              </a:rPr>
              <a:t>Siglo XXI</a:t>
            </a:r>
            <a:endParaRPr lang="es-MX" sz="5400" dirty="0">
              <a:latin typeface="Arial Black" pitchFamily="34" charset="0"/>
            </a:endParaRPr>
          </a:p>
        </p:txBody>
      </p:sp>
      <p:sp>
        <p:nvSpPr>
          <p:cNvPr id="15" name="14 Flecha abajo"/>
          <p:cNvSpPr/>
          <p:nvPr/>
        </p:nvSpPr>
        <p:spPr>
          <a:xfrm>
            <a:off x="8244408" y="2492896"/>
            <a:ext cx="504056" cy="144016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27584" y="476672"/>
            <a:ext cx="7762317" cy="2123658"/>
          </a:xfrm>
          <a:prstGeom prst="rect">
            <a:avLst/>
          </a:prstGeom>
          <a:noFill/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MX" sz="6600" dirty="0" smtClean="0">
                <a:latin typeface="Arial Black" pitchFamily="34" charset="0"/>
              </a:rPr>
              <a:t>Iglesia Primitiva</a:t>
            </a:r>
          </a:p>
          <a:p>
            <a:pPr algn="ctr"/>
            <a:r>
              <a:rPr lang="es-MX" sz="6600" dirty="0" smtClean="0">
                <a:solidFill>
                  <a:schemeClr val="accent1"/>
                </a:solidFill>
                <a:latin typeface="Arial Black" pitchFamily="34" charset="0"/>
              </a:rPr>
              <a:t>Iglesia Naciente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331640" y="3068960"/>
            <a:ext cx="6587316" cy="2123658"/>
          </a:xfrm>
          <a:prstGeom prst="rect">
            <a:avLst/>
          </a:prstGeom>
          <a:noFill/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MX" sz="6600" dirty="0" smtClean="0">
                <a:latin typeface="Arial Black" pitchFamily="34" charset="0"/>
              </a:rPr>
              <a:t>Iglesia Actual</a:t>
            </a:r>
          </a:p>
          <a:p>
            <a:pPr algn="ctr"/>
            <a:r>
              <a:rPr lang="es-MX" sz="6600" dirty="0" smtClean="0">
                <a:solidFill>
                  <a:schemeClr val="accent1"/>
                </a:solidFill>
                <a:latin typeface="Arial Black" pitchFamily="34" charset="0"/>
              </a:rPr>
              <a:t>Iglesia Global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25 Flecha en U"/>
          <p:cNvSpPr/>
          <p:nvPr/>
        </p:nvSpPr>
        <p:spPr>
          <a:xfrm flipH="1">
            <a:off x="1259632" y="2708920"/>
            <a:ext cx="3240360" cy="64807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 rot="16200000">
            <a:off x="2459087" y="4052392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067944" y="5013176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sp>
        <p:nvSpPr>
          <p:cNvPr id="74754" name="AutoShape 2" descr="Resultado de imagen para icono de muj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5" name="14 Flecha en U"/>
          <p:cNvSpPr/>
          <p:nvPr/>
        </p:nvSpPr>
        <p:spPr>
          <a:xfrm>
            <a:off x="4932040" y="188640"/>
            <a:ext cx="3024336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1618" name="AutoShape 2" descr="Resultado de imagen para icono de persona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1622" name="AutoShape 6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1624" name="AutoShape 8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cxnSp>
        <p:nvCxnSpPr>
          <p:cNvPr id="9" name="8 Conector recto"/>
          <p:cNvCxnSpPr/>
          <p:nvPr/>
        </p:nvCxnSpPr>
        <p:spPr>
          <a:xfrm>
            <a:off x="4067944" y="692696"/>
            <a:ext cx="0" cy="4176464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756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980728"/>
            <a:ext cx="4531034" cy="4341202"/>
          </a:xfrm>
          <a:prstGeom prst="rect">
            <a:avLst/>
          </a:prstGeom>
          <a:noFill/>
        </p:spPr>
      </p:pic>
      <p:pic>
        <p:nvPicPr>
          <p:cNvPr id="111626" name="Picture 10" descr="Resultado de imagen para icono de mujeres diferente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836712"/>
            <a:ext cx="2232248" cy="1899985"/>
          </a:xfrm>
          <a:prstGeom prst="rect">
            <a:avLst/>
          </a:prstGeom>
          <a:noFill/>
        </p:spPr>
      </p:pic>
      <p:pic>
        <p:nvPicPr>
          <p:cNvPr id="111620" name="Picture 4" descr="Resultado de imagen para icono de personas diferentes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84168" y="3284984"/>
            <a:ext cx="2016224" cy="1513100"/>
          </a:xfrm>
          <a:prstGeom prst="rect">
            <a:avLst/>
          </a:prstGeom>
          <a:noFill/>
        </p:spPr>
      </p:pic>
      <p:sp>
        <p:nvSpPr>
          <p:cNvPr id="23" name="22 Flecha en U"/>
          <p:cNvSpPr/>
          <p:nvPr/>
        </p:nvSpPr>
        <p:spPr>
          <a:xfrm>
            <a:off x="5436096" y="2924944"/>
            <a:ext cx="2376264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pic>
        <p:nvPicPr>
          <p:cNvPr id="111636" name="Picture 20" descr="Imagen relacionada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1560" y="836712"/>
            <a:ext cx="1728192" cy="1749741"/>
          </a:xfrm>
          <a:prstGeom prst="rect">
            <a:avLst/>
          </a:prstGeom>
          <a:noFill/>
        </p:spPr>
      </p:pic>
      <p:pic>
        <p:nvPicPr>
          <p:cNvPr id="111638" name="Picture 22" descr="Imagen relacionada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3528" y="3284984"/>
            <a:ext cx="2699792" cy="2592288"/>
          </a:xfrm>
          <a:prstGeom prst="rect">
            <a:avLst/>
          </a:prstGeom>
          <a:noFill/>
        </p:spPr>
      </p:pic>
      <p:sp>
        <p:nvSpPr>
          <p:cNvPr id="21" name="20 Nube"/>
          <p:cNvSpPr/>
          <p:nvPr/>
        </p:nvSpPr>
        <p:spPr>
          <a:xfrm>
            <a:off x="1763688" y="3645024"/>
            <a:ext cx="2520280" cy="194421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Reflexión</a:t>
            </a:r>
            <a:endParaRPr lang="es-MX" dirty="0"/>
          </a:p>
        </p:txBody>
      </p:sp>
      <p:cxnSp>
        <p:nvCxnSpPr>
          <p:cNvPr id="10" name="9 Conector recto"/>
          <p:cNvCxnSpPr/>
          <p:nvPr/>
        </p:nvCxnSpPr>
        <p:spPr>
          <a:xfrm flipH="1">
            <a:off x="4788024" y="4797152"/>
            <a:ext cx="3888432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Flecha en U"/>
          <p:cNvSpPr/>
          <p:nvPr/>
        </p:nvSpPr>
        <p:spPr>
          <a:xfrm flipH="1">
            <a:off x="1331640" y="476672"/>
            <a:ext cx="3320752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cxnSp>
        <p:nvCxnSpPr>
          <p:cNvPr id="32" name="31 Conector recto"/>
          <p:cNvCxnSpPr/>
          <p:nvPr/>
        </p:nvCxnSpPr>
        <p:spPr>
          <a:xfrm>
            <a:off x="1691680" y="2780928"/>
            <a:ext cx="1656184" cy="0"/>
          </a:xfrm>
          <a:prstGeom prst="line">
            <a:avLst/>
          </a:prstGeom>
          <a:ln w="1905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Flecha en U"/>
          <p:cNvSpPr/>
          <p:nvPr/>
        </p:nvSpPr>
        <p:spPr>
          <a:xfrm>
            <a:off x="5436096" y="2924944"/>
            <a:ext cx="2376264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6" name="25 Flecha en U"/>
          <p:cNvSpPr/>
          <p:nvPr/>
        </p:nvSpPr>
        <p:spPr>
          <a:xfrm flipH="1">
            <a:off x="1259632" y="2780928"/>
            <a:ext cx="3464768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 rot="16200000">
            <a:off x="2459087" y="4052392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067944" y="5013176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sp>
        <p:nvSpPr>
          <p:cNvPr id="74754" name="AutoShape 2" descr="Resultado de imagen para icono de muj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5" name="14 Flecha en U"/>
          <p:cNvSpPr/>
          <p:nvPr/>
        </p:nvSpPr>
        <p:spPr>
          <a:xfrm>
            <a:off x="4932040" y="188640"/>
            <a:ext cx="3024336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1618" name="AutoShape 2" descr="Resultado de imagen para icono de persona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11620" name="Picture 4" descr="Resultado de imagen para icono de personas diferente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3356992"/>
            <a:ext cx="2016224" cy="1513100"/>
          </a:xfrm>
          <a:prstGeom prst="rect">
            <a:avLst/>
          </a:prstGeom>
          <a:noFill/>
        </p:spPr>
      </p:pic>
      <p:sp>
        <p:nvSpPr>
          <p:cNvPr id="111622" name="AutoShape 6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1624" name="AutoShape 8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11626" name="Picture 10" descr="Resultado de imagen para icono de mujeres diferente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736927"/>
            <a:ext cx="2232248" cy="1899985"/>
          </a:xfrm>
          <a:prstGeom prst="rect">
            <a:avLst/>
          </a:prstGeom>
          <a:noFill/>
        </p:spPr>
      </p:pic>
      <p:sp>
        <p:nvSpPr>
          <p:cNvPr id="27" name="26 Flecha en U"/>
          <p:cNvSpPr/>
          <p:nvPr/>
        </p:nvSpPr>
        <p:spPr>
          <a:xfrm flipH="1">
            <a:off x="1331640" y="476672"/>
            <a:ext cx="3320752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pic>
        <p:nvPicPr>
          <p:cNvPr id="111636" name="Picture 20" descr="Imagen relacionada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1560" y="836712"/>
            <a:ext cx="1728192" cy="1749741"/>
          </a:xfrm>
          <a:prstGeom prst="rect">
            <a:avLst/>
          </a:prstGeom>
          <a:noFill/>
        </p:spPr>
      </p:pic>
      <p:pic>
        <p:nvPicPr>
          <p:cNvPr id="111638" name="Picture 22" descr="Imagen relacionada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3528" y="3284984"/>
            <a:ext cx="2699792" cy="2592288"/>
          </a:xfrm>
          <a:prstGeom prst="rect">
            <a:avLst/>
          </a:prstGeom>
          <a:noFill/>
        </p:spPr>
      </p:pic>
      <p:pic>
        <p:nvPicPr>
          <p:cNvPr id="74756" name="Picture 4" descr="Resultado de imagen para icono de mujer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75856" y="980728"/>
            <a:ext cx="3306898" cy="3168352"/>
          </a:xfrm>
          <a:prstGeom prst="rect">
            <a:avLst/>
          </a:prstGeom>
          <a:noFill/>
        </p:spPr>
      </p:pic>
      <p:cxnSp>
        <p:nvCxnSpPr>
          <p:cNvPr id="9" name="8 Conector recto"/>
          <p:cNvCxnSpPr/>
          <p:nvPr/>
        </p:nvCxnSpPr>
        <p:spPr>
          <a:xfrm>
            <a:off x="4067944" y="692696"/>
            <a:ext cx="0" cy="4176464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H="1">
            <a:off x="3995936" y="4797152"/>
            <a:ext cx="4680520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1403648" y="1484784"/>
            <a:ext cx="6579045" cy="31393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Arial Black" pitchFamily="34" charset="0"/>
              </a:rPr>
              <a:t>Conocimiento</a:t>
            </a:r>
          </a:p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Arial Black" pitchFamily="34" charset="0"/>
              </a:rPr>
              <a:t>Vs.</a:t>
            </a:r>
          </a:p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Arial Black" pitchFamily="34" charset="0"/>
              </a:rPr>
              <a:t>Suposición</a:t>
            </a:r>
            <a:endParaRPr lang="es-MX" sz="660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39551" y="915099"/>
            <a:ext cx="8280921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dirty="0" smtClean="0">
                <a:latin typeface="Arial Black" pitchFamily="34" charset="0"/>
              </a:rPr>
              <a:t>Iglesia</a:t>
            </a:r>
          </a:p>
          <a:p>
            <a:pPr algn="ctr"/>
            <a:r>
              <a:rPr lang="es-MX" sz="5400" dirty="0" smtClean="0">
                <a:solidFill>
                  <a:schemeClr val="accent1"/>
                </a:solidFill>
                <a:latin typeface="Arial Black" pitchFamily="34" charset="0"/>
              </a:rPr>
              <a:t>Libro de Hechos </a:t>
            </a:r>
          </a:p>
          <a:p>
            <a:pPr algn="ctr">
              <a:buFont typeface="Wingdings" pitchFamily="2" charset="2"/>
              <a:buChar char="ü"/>
            </a:pPr>
            <a:r>
              <a:rPr lang="es-MX" sz="3600" dirty="0" smtClean="0">
                <a:solidFill>
                  <a:schemeClr val="accent1"/>
                </a:solidFill>
                <a:latin typeface="Arial Black" pitchFamily="34" charset="0"/>
              </a:rPr>
              <a:t> 5:14</a:t>
            </a:r>
          </a:p>
          <a:p>
            <a:pPr algn="ctr">
              <a:buFont typeface="Wingdings" pitchFamily="2" charset="2"/>
              <a:buChar char="ü"/>
            </a:pPr>
            <a:r>
              <a:rPr lang="es-MX" sz="3600" dirty="0" smtClean="0">
                <a:solidFill>
                  <a:schemeClr val="accent1"/>
                </a:solidFill>
                <a:latin typeface="Arial Black" pitchFamily="34" charset="0"/>
              </a:rPr>
              <a:t> 8:12</a:t>
            </a:r>
          </a:p>
          <a:p>
            <a:pPr algn="ctr">
              <a:buFont typeface="Wingdings" pitchFamily="2" charset="2"/>
              <a:buChar char="ü"/>
            </a:pPr>
            <a:r>
              <a:rPr lang="es-MX" sz="3600" dirty="0" smtClean="0">
                <a:solidFill>
                  <a:schemeClr val="accent1"/>
                </a:solidFill>
                <a:latin typeface="Arial Black" pitchFamily="34" charset="0"/>
              </a:rPr>
              <a:t> 9:36</a:t>
            </a:r>
          </a:p>
          <a:p>
            <a:pPr algn="ctr">
              <a:buFont typeface="Wingdings" pitchFamily="2" charset="2"/>
              <a:buChar char="ü"/>
            </a:pPr>
            <a:r>
              <a:rPr lang="es-MX" sz="3600" dirty="0" smtClean="0">
                <a:solidFill>
                  <a:schemeClr val="accent1"/>
                </a:solidFill>
                <a:latin typeface="Arial Black" pitchFamily="34" charset="0"/>
              </a:rPr>
              <a:t> 16:1, 13-15 </a:t>
            </a:r>
          </a:p>
          <a:p>
            <a:pPr algn="ctr">
              <a:buFont typeface="Wingdings" pitchFamily="2" charset="2"/>
              <a:buChar char="ü"/>
            </a:pPr>
            <a:r>
              <a:rPr lang="es-MX" sz="3600" dirty="0" smtClean="0">
                <a:solidFill>
                  <a:schemeClr val="accent1"/>
                </a:solidFill>
                <a:latin typeface="Arial Black" pitchFamily="34" charset="0"/>
              </a:rPr>
              <a:t> 17:4, 12, 34</a:t>
            </a:r>
          </a:p>
          <a:p>
            <a:pPr algn="ctr"/>
            <a:endParaRPr lang="es-MX" sz="6600" dirty="0" smtClean="0">
              <a:solidFill>
                <a:schemeClr val="accent1"/>
              </a:solidFill>
              <a:latin typeface="Arial Black" pitchFamily="34" charset="0"/>
            </a:endParaRPr>
          </a:p>
        </p:txBody>
      </p:sp>
      <p:pic>
        <p:nvPicPr>
          <p:cNvPr id="6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620688"/>
            <a:ext cx="1224136" cy="1172850"/>
          </a:xfrm>
          <a:prstGeom prst="rect">
            <a:avLst/>
          </a:prstGeom>
          <a:noFill/>
        </p:spPr>
      </p:pic>
      <p:sp>
        <p:nvSpPr>
          <p:cNvPr id="7" name="6 Flecha curvada hacia la izquierda"/>
          <p:cNvSpPr/>
          <p:nvPr/>
        </p:nvSpPr>
        <p:spPr>
          <a:xfrm rot="15962433">
            <a:off x="2628108" y="-19131"/>
            <a:ext cx="727562" cy="169011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48072" y="404664"/>
            <a:ext cx="8964488" cy="4495800"/>
          </a:xfrm>
        </p:spPr>
        <p:txBody>
          <a:bodyPr/>
          <a:lstStyle/>
          <a:p>
            <a:r>
              <a:rPr lang="es-MX" b="1" dirty="0" smtClean="0"/>
              <a:t>Unidad 7, Lección 1. TAREA #1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499992" y="1628800"/>
            <a:ext cx="4032448" cy="449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lvl="0" indent="-320040">
              <a:spcBef>
                <a:spcPts val="700"/>
              </a:spcBef>
              <a:buSzPct val="60000"/>
              <a:buFont typeface="Wingdings"/>
              <a:buChar char=""/>
              <a:defRPr/>
            </a:pPr>
            <a:endParaRPr lang="es-MX" sz="2400" b="1" dirty="0" smtClean="0"/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lang="es-MX" sz="2400" b="1" dirty="0" smtClean="0">
              <a:solidFill>
                <a:schemeClr val="accent1"/>
              </a:solidFill>
            </a:endParaRPr>
          </a:p>
        </p:txBody>
      </p:sp>
      <p:pic>
        <p:nvPicPr>
          <p:cNvPr id="280578" name="Picture 2" descr="Resultado de imagen para free painting woman pray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916832"/>
            <a:ext cx="2880320" cy="4363470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4427985" y="1916832"/>
            <a:ext cx="43924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lvl="0" indent="-320040">
              <a:spcBef>
                <a:spcPts val="700"/>
              </a:spcBef>
              <a:buSzPct val="60000"/>
              <a:buFont typeface="Wingdings"/>
              <a:buChar char=""/>
              <a:defRPr/>
            </a:pPr>
            <a:r>
              <a:rPr lang="es-MX" sz="2400" b="1" dirty="0" smtClean="0"/>
              <a:t>Redactar un escrito que describa mi iglesia. No debe ser mayor a 400 palabras y no menor a 300 palabras.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5258</TotalTime>
  <Words>206</Words>
  <Application>Microsoft Office PowerPoint</Application>
  <PresentationFormat>Presentación en pantalla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Intermedio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Gabriela Tijerina</cp:lastModifiedBy>
  <cp:revision>461</cp:revision>
  <dcterms:created xsi:type="dcterms:W3CDTF">2017-08-22T02:13:51Z</dcterms:created>
  <dcterms:modified xsi:type="dcterms:W3CDTF">2017-11-27T19:19:25Z</dcterms:modified>
</cp:coreProperties>
</file>