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0"/>
  </p:notesMasterIdLst>
  <p:sldIdLst>
    <p:sldId id="509" r:id="rId2"/>
    <p:sldId id="513" r:id="rId3"/>
    <p:sldId id="514" r:id="rId4"/>
    <p:sldId id="510" r:id="rId5"/>
    <p:sldId id="512" r:id="rId6"/>
    <p:sldId id="515" r:id="rId7"/>
    <p:sldId id="511" r:id="rId8"/>
    <p:sldId id="516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7.jpeg"/><Relationship Id="rId2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11" Type="http://schemas.openxmlformats.org/officeDocument/2006/relationships/image" Target="../media/image4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0ahUKEwjexoLi94LXAhWBKyYKHajSB90QjRwIBw&amp;url=https://www.pinterest.com/pin/415949715555042986/&amp;psig=AOvVaw3Xs3lIZ4A7KFn6DF92pvEg&amp;ust=150871720515840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51529" y="1412776"/>
            <a:ext cx="658616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7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Llamó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Llamó a la Iglesia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4365104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869160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4716016" y="400506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95536" y="5085184"/>
            <a:ext cx="244827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La Creación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El Principio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27584" y="400506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uadroTexto"/>
          <p:cNvSpPr txBox="1"/>
          <p:nvPr/>
        </p:nvSpPr>
        <p:spPr>
          <a:xfrm>
            <a:off x="251520" y="332656"/>
            <a:ext cx="51637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Promesa de Salvación</a:t>
            </a: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Promesa Cumplida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2" name="11 Flecha abajo"/>
          <p:cNvSpPr/>
          <p:nvPr/>
        </p:nvSpPr>
        <p:spPr>
          <a:xfrm>
            <a:off x="5364088" y="2996952"/>
            <a:ext cx="504056" cy="93610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CuadroTexto"/>
          <p:cNvSpPr txBox="1"/>
          <p:nvPr/>
        </p:nvSpPr>
        <p:spPr>
          <a:xfrm>
            <a:off x="3419872" y="1988840"/>
            <a:ext cx="53533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5400" dirty="0" smtClean="0">
                <a:latin typeface="Arial Black" pitchFamily="34" charset="0"/>
              </a:rPr>
              <a:t>Iglesia Siglo I</a:t>
            </a:r>
            <a:endParaRPr lang="es-MX" sz="5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4365104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869160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4716016" y="400506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95536" y="5085184"/>
            <a:ext cx="244827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La Creación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El Principio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27584" y="400506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uadroTexto"/>
          <p:cNvSpPr txBox="1"/>
          <p:nvPr/>
        </p:nvSpPr>
        <p:spPr>
          <a:xfrm>
            <a:off x="251520" y="332656"/>
            <a:ext cx="51637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Promesa de Salvación</a:t>
            </a: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Promesa Cumplida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2" name="11 Flecha abajo"/>
          <p:cNvSpPr/>
          <p:nvPr/>
        </p:nvSpPr>
        <p:spPr>
          <a:xfrm>
            <a:off x="5364088" y="2996952"/>
            <a:ext cx="504056" cy="93610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CuadroTexto"/>
          <p:cNvSpPr txBox="1"/>
          <p:nvPr/>
        </p:nvSpPr>
        <p:spPr>
          <a:xfrm>
            <a:off x="3635896" y="2492896"/>
            <a:ext cx="1907573" cy="369332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Iglesia Siglo I</a:t>
            </a:r>
            <a:endParaRPr lang="es-MX" dirty="0">
              <a:latin typeface="Arial Black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148064" y="1340768"/>
            <a:ext cx="3653885" cy="92333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MX" sz="5400" dirty="0" smtClean="0">
                <a:latin typeface="Arial Black" pitchFamily="34" charset="0"/>
              </a:rPr>
              <a:t>Siglo XXI</a:t>
            </a:r>
            <a:endParaRPr lang="es-MX" sz="5400" dirty="0">
              <a:latin typeface="Arial Black" pitchFamily="34" charset="0"/>
            </a:endParaRPr>
          </a:p>
        </p:txBody>
      </p:sp>
      <p:sp>
        <p:nvSpPr>
          <p:cNvPr id="15" name="14 Flecha abajo"/>
          <p:cNvSpPr/>
          <p:nvPr/>
        </p:nvSpPr>
        <p:spPr>
          <a:xfrm>
            <a:off x="8244408" y="2492896"/>
            <a:ext cx="504056" cy="144016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27584" y="476672"/>
            <a:ext cx="7762317" cy="2123658"/>
          </a:xfrm>
          <a:prstGeom prst="rect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Iglesia Primitiva</a:t>
            </a: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Iglesia Naciente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331640" y="3068960"/>
            <a:ext cx="6587316" cy="2123658"/>
          </a:xfrm>
          <a:prstGeom prst="rect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Iglesia Actual</a:t>
            </a: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Iglesia Global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356992"/>
            <a:ext cx="2016224" cy="1513100"/>
          </a:xfrm>
          <a:prstGeom prst="rect">
            <a:avLst/>
          </a:prstGeom>
          <a:noFill/>
        </p:spPr>
      </p:pic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pic>
        <p:nvPicPr>
          <p:cNvPr id="74756" name="Picture 4" descr="Resultado de imagen para icono de mujer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75856" y="980728"/>
            <a:ext cx="3306898" cy="3168352"/>
          </a:xfrm>
          <a:prstGeom prst="rect">
            <a:avLst/>
          </a:prstGeom>
          <a:noFill/>
        </p:spPr>
      </p:pic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1403648" y="1484784"/>
            <a:ext cx="6579045" cy="313932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Arial Black" pitchFamily="34" charset="0"/>
              </a:rPr>
              <a:t>Conocimiento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Arial Black" pitchFamily="34" charset="0"/>
              </a:rPr>
              <a:t>Vs.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Arial Black" pitchFamily="34" charset="0"/>
              </a:rPr>
              <a:t>Suposición</a:t>
            </a:r>
            <a:endParaRPr lang="es-MX" sz="66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1" y="915099"/>
            <a:ext cx="8280921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Iglesia</a:t>
            </a:r>
          </a:p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Libro de Hechos 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 5:14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 8:12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 9:36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 16:1, 13-15 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 17:4, 12, 34</a:t>
            </a:r>
          </a:p>
          <a:p>
            <a:pPr algn="ctr"/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20688"/>
            <a:ext cx="1224136" cy="1172850"/>
          </a:xfrm>
          <a:prstGeom prst="rect">
            <a:avLst/>
          </a:prstGeom>
          <a:noFill/>
        </p:spPr>
      </p:pic>
      <p:sp>
        <p:nvSpPr>
          <p:cNvPr id="7" name="6 Flecha curvada hacia la izquierda"/>
          <p:cNvSpPr/>
          <p:nvPr/>
        </p:nvSpPr>
        <p:spPr>
          <a:xfrm rot="15962433">
            <a:off x="2628108" y="-19131"/>
            <a:ext cx="727562" cy="169011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7, Lección 1. TAREA #1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499992" y="1628800"/>
            <a:ext cx="403244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80578" name="Picture 2" descr="Resultado de imagen para free painting woman pray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916832"/>
            <a:ext cx="2880320" cy="4363470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427985" y="1916832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Redactar un escrito que describa mi iglesia. No debe ser mayor a 400 palabras y no menor a 300 palabras.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5258</TotalTime>
  <Words>206</Words>
  <Application>Microsoft Office PowerPoint</Application>
  <PresentationFormat>Presentación en pantalla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2017-11-27T19:19:25Z</dcterms:modified>
</cp:coreProperties>
</file>