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2" r:id="rId3"/>
    <p:sldId id="264" r:id="rId4"/>
    <p:sldId id="265" r:id="rId5"/>
    <p:sldId id="266" r:id="rId6"/>
    <p:sldId id="268" r:id="rId7"/>
    <p:sldId id="263" r:id="rId8"/>
    <p:sldId id="269" r:id="rId9"/>
    <p:sldId id="270" r:id="rId10"/>
    <p:sldId id="27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4" d="100"/>
          <a:sy n="94" d="100"/>
        </p:scale>
        <p:origin x="-93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6F6A2-4784-D645-B416-B536F5708F0B}" type="datetimeFigureOut">
              <a:rPr lang="en-US" smtClean="0"/>
              <a:t>7/8/19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26F6A2-4784-D645-B416-B536F5708F0B}" type="datetimeFigureOut">
              <a:rPr lang="en-US" smtClean="0"/>
              <a:t>7/8/19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26F6A2-4784-D645-B416-B536F5708F0B}" type="datetimeFigureOut">
              <a:rPr lang="en-US" smtClean="0"/>
              <a:t>7/8/19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6F6A2-4784-D645-B416-B536F5708F0B}" type="datetimeFigureOut">
              <a:rPr lang="en-US" smtClean="0"/>
              <a:t>7/8/19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6F6A2-4784-D645-B416-B536F5708F0B}" type="datetimeFigureOut">
              <a:rPr lang="en-US" smtClean="0"/>
              <a:t>7/8/19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DA15-580C-714D-84A5-F6D0B52E7F9A}"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6F6A2-4784-D645-B416-B536F5708F0B}" type="datetimeFigureOut">
              <a:rPr lang="en-US" smtClean="0"/>
              <a:t>7/8/19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DDA15-580C-714D-84A5-F6D0B52E7F9A}"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place of Prayer in coaching</a:t>
            </a:r>
            <a:endParaRPr lang="en-US" b="1"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468182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client about prayer</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What has God been telling you lately in your prayers?</a:t>
            </a:r>
          </a:p>
          <a:p>
            <a:pPr marL="514350" indent="-514350">
              <a:buFont typeface="+mj-lt"/>
              <a:buAutoNum type="arabicPeriod"/>
            </a:pPr>
            <a:r>
              <a:rPr lang="en-US" dirty="0" smtClean="0"/>
              <a:t>How have your prayers to God everyday been impacting the goals you are trying to achieve?</a:t>
            </a:r>
          </a:p>
          <a:p>
            <a:pPr marL="514350" indent="-514350">
              <a:buFont typeface="+mj-lt"/>
              <a:buAutoNum type="arabicPeriod"/>
            </a:pPr>
            <a:r>
              <a:rPr lang="en-US" dirty="0" smtClean="0"/>
              <a:t>Who could you get to pray for </a:t>
            </a:r>
            <a:r>
              <a:rPr lang="en-US" dirty="0" smtClean="0">
                <a:solidFill>
                  <a:srgbClr val="8EB4E3"/>
                </a:solidFill>
              </a:rPr>
              <a:t>you</a:t>
            </a:r>
            <a:r>
              <a:rPr lang="en-US" dirty="0" smtClean="0"/>
              <a:t>?</a:t>
            </a:r>
          </a:p>
          <a:p>
            <a:pPr marL="514350" indent="-514350">
              <a:buFont typeface="+mj-lt"/>
              <a:buAutoNum type="arabicPeriod"/>
            </a:pPr>
            <a:endParaRPr lang="en-US" dirty="0"/>
          </a:p>
        </p:txBody>
      </p:sp>
    </p:spTree>
    <p:extLst>
      <p:ext uri="{BB962C8B-B14F-4D97-AF65-F5344CB8AC3E}">
        <p14:creationId xmlns:p14="http://schemas.microsoft.com/office/powerpoint/2010/main" val="18790997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for wisdom</a:t>
            </a:r>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James </a:t>
            </a:r>
            <a:r>
              <a:rPr lang="en-US" dirty="0"/>
              <a:t>1:5 </a:t>
            </a:r>
            <a:r>
              <a:rPr lang="en-US" i="1" dirty="0"/>
              <a:t>If any of you lacks wisdom, let him ask God, who gives generously to all without reproach, and it will be given him. </a:t>
            </a:r>
          </a:p>
          <a:p>
            <a:pPr marL="0" indent="0">
              <a:buNone/>
            </a:pPr>
            <a:r>
              <a:rPr lang="en-US" dirty="0"/>
              <a:t> </a:t>
            </a:r>
          </a:p>
          <a:p>
            <a:pPr marL="0" lvl="0" indent="0">
              <a:buNone/>
            </a:pPr>
            <a:endParaRPr lang="en-US" dirty="0"/>
          </a:p>
        </p:txBody>
      </p:sp>
    </p:spTree>
    <p:extLst>
      <p:ext uri="{BB962C8B-B14F-4D97-AF65-F5344CB8AC3E}">
        <p14:creationId xmlns:p14="http://schemas.microsoft.com/office/powerpoint/2010/main" val="335142015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of commitment</a:t>
            </a:r>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Proverbs </a:t>
            </a:r>
            <a:r>
              <a:rPr lang="en-US" dirty="0"/>
              <a:t>16:3 </a:t>
            </a:r>
            <a:r>
              <a:rPr lang="en-US" i="1" dirty="0"/>
              <a:t>Commit your work to the LORD, and your plans will be established.</a:t>
            </a:r>
            <a:r>
              <a:rPr lang="en-US" dirty="0"/>
              <a:t> </a:t>
            </a:r>
          </a:p>
          <a:p>
            <a:pPr marL="0" lvl="0" indent="0">
              <a:buNone/>
            </a:pPr>
            <a:endParaRPr lang="en-US" dirty="0"/>
          </a:p>
        </p:txBody>
      </p:sp>
    </p:spTree>
    <p:extLst>
      <p:ext uri="{BB962C8B-B14F-4D97-AF65-F5344CB8AC3E}">
        <p14:creationId xmlns:p14="http://schemas.microsoft.com/office/powerpoint/2010/main" val="34878395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of repentance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James </a:t>
            </a:r>
            <a:r>
              <a:rPr lang="en-US" dirty="0"/>
              <a:t>5:16 </a:t>
            </a:r>
            <a:r>
              <a:rPr lang="en-US" dirty="0" smtClean="0"/>
              <a:t>(</a:t>
            </a:r>
            <a:r>
              <a:rPr lang="en-US" dirty="0"/>
              <a:t>NIV</a:t>
            </a:r>
            <a:r>
              <a:rPr lang="en-US" dirty="0" smtClean="0"/>
              <a:t>) </a:t>
            </a:r>
            <a:r>
              <a:rPr lang="en-US" i="1" dirty="0" smtClean="0"/>
              <a:t>Therefore </a:t>
            </a:r>
            <a:r>
              <a:rPr lang="en-US" i="1" dirty="0"/>
              <a:t>confess your sins to each other and pray for each other so that you may be healed. The prayer of a righteous person is powerful and effective.</a:t>
            </a:r>
          </a:p>
          <a:p>
            <a:pPr marL="0" lvl="0" indent="0">
              <a:buNone/>
            </a:pPr>
            <a:endParaRPr lang="en-US" dirty="0"/>
          </a:p>
        </p:txBody>
      </p:sp>
    </p:spTree>
    <p:extLst>
      <p:ext uri="{BB962C8B-B14F-4D97-AF65-F5344CB8AC3E}">
        <p14:creationId xmlns:p14="http://schemas.microsoft.com/office/powerpoint/2010/main" val="8813541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Praying the “to do” list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Psalm 143:8 </a:t>
            </a:r>
            <a:r>
              <a:rPr lang="en-US" i="1" dirty="0" smtClean="0"/>
              <a:t>Let </a:t>
            </a:r>
            <a:r>
              <a:rPr lang="en-US" i="1" dirty="0"/>
              <a:t>the morning bring me word of your unfailing love</a:t>
            </a:r>
            <a:r>
              <a:rPr lang="en-US" i="1" dirty="0" smtClean="0"/>
              <a:t>, for </a:t>
            </a:r>
            <a:r>
              <a:rPr lang="en-US" i="1" dirty="0"/>
              <a:t>I have put my trust in </a:t>
            </a:r>
            <a:r>
              <a:rPr lang="en-US" i="1" dirty="0" smtClean="0"/>
              <a:t>you. Show </a:t>
            </a:r>
            <a:r>
              <a:rPr lang="en-US" i="1" dirty="0"/>
              <a:t>me the way I should go</a:t>
            </a:r>
            <a:r>
              <a:rPr lang="en-US" i="1" dirty="0" smtClean="0"/>
              <a:t>, for </a:t>
            </a:r>
            <a:r>
              <a:rPr lang="en-US" i="1" dirty="0"/>
              <a:t>to you I entrust my life. </a:t>
            </a:r>
          </a:p>
        </p:txBody>
      </p:sp>
    </p:spTree>
    <p:extLst>
      <p:ext uri="{BB962C8B-B14F-4D97-AF65-F5344CB8AC3E}">
        <p14:creationId xmlns:p14="http://schemas.microsoft.com/office/powerpoint/2010/main" val="8222358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Prayer of Dependence</a:t>
            </a:r>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Psalm 142:6-7 </a:t>
            </a:r>
            <a:r>
              <a:rPr lang="en-US" i="1" dirty="0" smtClean="0"/>
              <a:t>Listen </a:t>
            </a:r>
            <a:r>
              <a:rPr lang="en-US" i="1" dirty="0"/>
              <a:t>to my cry</a:t>
            </a:r>
            <a:r>
              <a:rPr lang="en-US" i="1" dirty="0" smtClean="0"/>
              <a:t>, for </a:t>
            </a:r>
            <a:r>
              <a:rPr lang="en-US" i="1" dirty="0"/>
              <a:t>I am in desperate need</a:t>
            </a:r>
            <a:r>
              <a:rPr lang="en-US" i="1" dirty="0" smtClean="0"/>
              <a:t>; rescue </a:t>
            </a:r>
            <a:r>
              <a:rPr lang="en-US" i="1" dirty="0"/>
              <a:t>me from those who pursue me</a:t>
            </a:r>
            <a:r>
              <a:rPr lang="en-US" i="1" dirty="0" smtClean="0"/>
              <a:t>, for </a:t>
            </a:r>
            <a:r>
              <a:rPr lang="en-US" i="1" dirty="0"/>
              <a:t>they are too strong for </a:t>
            </a:r>
            <a:r>
              <a:rPr lang="en-US" i="1" dirty="0" smtClean="0"/>
              <a:t>me. Set </a:t>
            </a:r>
            <a:r>
              <a:rPr lang="en-US" i="1" dirty="0"/>
              <a:t>me free from my prison</a:t>
            </a:r>
            <a:r>
              <a:rPr lang="en-US" i="1" dirty="0" smtClean="0"/>
              <a:t>, that </a:t>
            </a:r>
            <a:r>
              <a:rPr lang="en-US" i="1" dirty="0"/>
              <a:t>I may praise your </a:t>
            </a:r>
            <a:r>
              <a:rPr lang="en-US" i="1" dirty="0" smtClean="0"/>
              <a:t>name. Then </a:t>
            </a:r>
            <a:r>
              <a:rPr lang="en-US" i="1" dirty="0"/>
              <a:t>the righteous will gather about </a:t>
            </a:r>
            <a:r>
              <a:rPr lang="en-US" i="1" dirty="0" smtClean="0"/>
              <a:t>me </a:t>
            </a:r>
            <a:r>
              <a:rPr lang="en-US" i="1" dirty="0"/>
              <a:t>because of your goodness to me. </a:t>
            </a:r>
          </a:p>
        </p:txBody>
      </p:sp>
    </p:spTree>
    <p:extLst>
      <p:ext uri="{BB962C8B-B14F-4D97-AF65-F5344CB8AC3E}">
        <p14:creationId xmlns:p14="http://schemas.microsoft.com/office/powerpoint/2010/main" val="182023722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for the Plan</a:t>
            </a:r>
            <a:endParaRPr lang="en-US" dirty="0"/>
          </a:p>
        </p:txBody>
      </p:sp>
      <p:sp>
        <p:nvSpPr>
          <p:cNvPr id="3" name="Content Placeholder 2"/>
          <p:cNvSpPr>
            <a:spLocks noGrp="1"/>
          </p:cNvSpPr>
          <p:nvPr>
            <p:ph idx="1"/>
          </p:nvPr>
        </p:nvSpPr>
        <p:spPr/>
        <p:txBody>
          <a:bodyPr>
            <a:normAutofit/>
          </a:bodyPr>
          <a:lstStyle/>
          <a:p>
            <a:pPr marL="0" indent="0">
              <a:buNone/>
            </a:pPr>
            <a:r>
              <a:rPr lang="en-US" dirty="0"/>
              <a:t> </a:t>
            </a:r>
          </a:p>
          <a:p>
            <a:pPr marL="0" indent="0">
              <a:buNone/>
            </a:pPr>
            <a:r>
              <a:rPr lang="en-US" dirty="0" smtClean="0"/>
              <a:t>Proverbs 16:9 </a:t>
            </a:r>
            <a:r>
              <a:rPr lang="en-US" i="1" dirty="0" smtClean="0"/>
              <a:t>The </a:t>
            </a:r>
            <a:r>
              <a:rPr lang="en-US" i="1" dirty="0"/>
              <a:t>heart of man plans his way, but the LORD establishes his </a:t>
            </a:r>
            <a:r>
              <a:rPr lang="en-US" i="1" dirty="0" smtClean="0"/>
              <a:t>steps.</a:t>
            </a:r>
          </a:p>
          <a:p>
            <a:pPr marL="0" indent="0">
              <a:buNone/>
            </a:pPr>
            <a:r>
              <a:rPr lang="en-US" dirty="0" smtClean="0"/>
              <a:t>Proverbs </a:t>
            </a:r>
            <a:r>
              <a:rPr lang="en-US" dirty="0"/>
              <a:t>19:21 </a:t>
            </a:r>
            <a:r>
              <a:rPr lang="en-US" i="1" dirty="0"/>
              <a:t>Many are the plans in the mind of a man, but it is the purpose of the Lord that will stand. </a:t>
            </a:r>
            <a:endParaRPr lang="en-US" i="1" dirty="0" smtClean="0"/>
          </a:p>
        </p:txBody>
      </p:sp>
    </p:spTree>
    <p:extLst>
      <p:ext uri="{BB962C8B-B14F-4D97-AF65-F5344CB8AC3E}">
        <p14:creationId xmlns:p14="http://schemas.microsoft.com/office/powerpoint/2010/main" val="28027872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of Surrender</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Romans </a:t>
            </a:r>
            <a:r>
              <a:rPr lang="en-US" dirty="0"/>
              <a:t>12:1–</a:t>
            </a:r>
            <a:r>
              <a:rPr lang="en-US" dirty="0" smtClean="0"/>
              <a:t>2 </a:t>
            </a:r>
            <a:r>
              <a:rPr lang="en-US" i="1" dirty="0" smtClean="0"/>
              <a:t>I </a:t>
            </a:r>
            <a:r>
              <a:rPr lang="en-US" i="1" dirty="0"/>
              <a:t>appeal to you therefore, brothers, by the mercies of God, to present your bodies as a living sacrifice, holy and acceptable to God, which is your spiritual worship. Do not be conformed to this world, but be transformed by the renewal of your mind, that by testing you may discern what is the will of God, what is good and acceptable and perfect. </a:t>
            </a:r>
          </a:p>
        </p:txBody>
      </p:sp>
    </p:spTree>
    <p:extLst>
      <p:ext uri="{BB962C8B-B14F-4D97-AF65-F5344CB8AC3E}">
        <p14:creationId xmlns:p14="http://schemas.microsoft.com/office/powerpoint/2010/main" val="25551784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Prayer</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Begin and end sessions with prayer</a:t>
            </a:r>
          </a:p>
          <a:p>
            <a:pPr marL="914400" lvl="1" indent="-514350"/>
            <a:r>
              <a:rPr lang="en-US" i="1" dirty="0" smtClean="0"/>
              <a:t>Coach prays, client prays, both pray</a:t>
            </a:r>
          </a:p>
          <a:p>
            <a:pPr marL="514350" indent="-514350">
              <a:buFont typeface="+mj-lt"/>
              <a:buAutoNum type="arabicPeriod"/>
            </a:pPr>
            <a:r>
              <a:rPr lang="en-US" dirty="0" smtClean="0"/>
              <a:t>Pray when stuck</a:t>
            </a:r>
          </a:p>
          <a:p>
            <a:pPr marL="514350" indent="-514350">
              <a:buFont typeface="+mj-lt"/>
              <a:buAutoNum type="arabicPeriod"/>
            </a:pPr>
            <a:r>
              <a:rPr lang="en-US" dirty="0" smtClean="0"/>
              <a:t>Pray when progress is </a:t>
            </a:r>
            <a:r>
              <a:rPr lang="en-US" dirty="0" smtClean="0"/>
              <a:t>made</a:t>
            </a:r>
          </a:p>
          <a:p>
            <a:pPr marL="514350" indent="-514350">
              <a:buFont typeface="+mj-lt"/>
              <a:buAutoNum type="arabicPeriod"/>
            </a:pPr>
            <a:r>
              <a:rPr lang="en-US" dirty="0" smtClean="0"/>
              <a:t>Pray when good things happen</a:t>
            </a: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974034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8727</TotalTime>
  <Words>371</Words>
  <Application>Microsoft Macintosh PowerPoint</Application>
  <PresentationFormat>On-screen Show (4:3)</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Black</vt:lpstr>
      <vt:lpstr>The place of Prayer in coaching</vt:lpstr>
      <vt:lpstr>Prayer for wisdom</vt:lpstr>
      <vt:lpstr>Prayer of commitment</vt:lpstr>
      <vt:lpstr>Prayer of repentance</vt:lpstr>
      <vt:lpstr>Praying the “to do” list</vt:lpstr>
      <vt:lpstr>Prayer of Dependence</vt:lpstr>
      <vt:lpstr>Prayer for the Plan</vt:lpstr>
      <vt:lpstr>Prayer of Surrender</vt:lpstr>
      <vt:lpstr>Using Prayer</vt:lpstr>
      <vt:lpstr>Questions for client about prayer</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place of Bible and Prayer in coaching</dc:title>
  <dc:creator>Steve Elzinga</dc:creator>
  <cp:lastModifiedBy>Steve Elzinga</cp:lastModifiedBy>
  <cp:revision>11</cp:revision>
  <dcterms:created xsi:type="dcterms:W3CDTF">2019-06-19T03:48:01Z</dcterms:created>
  <dcterms:modified xsi:type="dcterms:W3CDTF">2019-07-08T15:11:13Z</dcterms:modified>
</cp:coreProperties>
</file>