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7"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747"/>
  </p:normalViewPr>
  <p:slideViewPr>
    <p:cSldViewPr snapToGrid="0" snapToObjects="1">
      <p:cViewPr varScale="1">
        <p:scale>
          <a:sx n="91" d="100"/>
          <a:sy n="91" d="100"/>
        </p:scale>
        <p:origin x="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FE4DA193-40D5-7A4E-ADA2-F6E197B91A6C}"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610141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544250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1081502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9FD5AC91-AA52-F44C-8DCB-07EA7D629EA1}"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116856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1375474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E4DA193-40D5-7A4E-ADA2-F6E197B91A6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2081928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E4DA193-40D5-7A4E-ADA2-F6E197B91A6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20181968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4DA193-40D5-7A4E-ADA2-F6E197B91A6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3304552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FE4DA193-40D5-7A4E-ADA2-F6E197B91A6C}"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568994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4DA193-40D5-7A4E-ADA2-F6E197B91A6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409675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FE4DA193-40D5-7A4E-ADA2-F6E197B91A6C}"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57795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696562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4DA193-40D5-7A4E-ADA2-F6E197B91A6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119472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E4DA193-40D5-7A4E-ADA2-F6E197B91A6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83818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4DA193-40D5-7A4E-ADA2-F6E197B91A6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2059348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48349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4DA193-40D5-7A4E-ADA2-F6E197B91A6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5AC91-AA52-F44C-8DCB-07EA7D629EA1}" type="slidenum">
              <a:rPr lang="en-US" smtClean="0"/>
              <a:t>‹#›</a:t>
            </a:fld>
            <a:endParaRPr lang="en-US"/>
          </a:p>
        </p:txBody>
      </p:sp>
    </p:spTree>
    <p:extLst>
      <p:ext uri="{BB962C8B-B14F-4D97-AF65-F5344CB8AC3E}">
        <p14:creationId xmlns:p14="http://schemas.microsoft.com/office/powerpoint/2010/main" val="88487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E4DA193-40D5-7A4E-ADA2-F6E197B91A6C}"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FD5AC91-AA52-F44C-8DCB-07EA7D629EA1}" type="slidenum">
              <a:rPr lang="en-US" smtClean="0"/>
              <a:t>‹#›</a:t>
            </a:fld>
            <a:endParaRPr lang="en-US"/>
          </a:p>
        </p:txBody>
      </p:sp>
    </p:spTree>
    <p:extLst>
      <p:ext uri="{BB962C8B-B14F-4D97-AF65-F5344CB8AC3E}">
        <p14:creationId xmlns:p14="http://schemas.microsoft.com/office/powerpoint/2010/main" val="169711953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s-ES_tradnl" dirty="0" smtClean="0"/>
              <a:t>LECCIÓN </a:t>
            </a:r>
            <a:r>
              <a:rPr lang="es-ES_tradnl" dirty="0"/>
              <a:t>5  LO QUE LA BIBLIA ENSEÑA ACERCA DE LA SALVACIÓN</a:t>
            </a:r>
            <a:endParaRPr lang="en-US" dirty="0"/>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43801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pPr lvl="0"/>
            <a:r>
              <a:rPr lang="es-ES_tradnl" b="1" dirty="0"/>
              <a:t>¿</a:t>
            </a:r>
            <a:r>
              <a:rPr lang="es-ES_tradnl" b="1" u="sng" dirty="0"/>
              <a:t>Podemos estar absolutamente seguros que somos salvos para la eternidad</a:t>
            </a:r>
            <a:r>
              <a:rPr lang="es-ES_tradnl" b="1" dirty="0"/>
              <a:t>?</a:t>
            </a:r>
            <a:endParaRPr lang="en-US" dirty="0"/>
          </a:p>
        </p:txBody>
      </p:sp>
      <p:sp>
        <p:nvSpPr>
          <p:cNvPr id="4" name="TextBox 3"/>
          <p:cNvSpPr txBox="1"/>
          <p:nvPr/>
        </p:nvSpPr>
        <p:spPr>
          <a:xfrm>
            <a:off x="2087010" y="1740316"/>
            <a:ext cx="8123790" cy="4401205"/>
          </a:xfrm>
          <a:prstGeom prst="rect">
            <a:avLst/>
          </a:prstGeom>
          <a:noFill/>
        </p:spPr>
        <p:txBody>
          <a:bodyPr wrap="square" rtlCol="0">
            <a:spAutoFit/>
          </a:bodyPr>
          <a:lstStyle/>
          <a:p>
            <a:r>
              <a:rPr lang="es-ES_tradnl" sz="2800" dirty="0"/>
              <a:t>Sí.  Las promesas de Dios son seguras, así que nunca tenemos que dudarlas.  Aún cuando a veces nos fallamos en vivir como Dios quiere que vivamos o fallamos en vivir como nosotros mismos queremos vivir, podemos estar seguros que Dios continuará amándonos y nos perdonará cuando de verdad ponemos nuestra confianza en Jesús.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134992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400" i="1" dirty="0"/>
              <a:t>“Estas cosas os he escrito a vosotros que creéis en el nombre del Hijo de Dios, para que sepáis que tenéis vida eterna, y para que creáis en el nombre del Hijo de Dios.” 1 Juan 5:13</a:t>
            </a:r>
            <a:endParaRPr lang="es-ES_tradnl" sz="2400" dirty="0"/>
          </a:p>
          <a:p>
            <a:r>
              <a:rPr lang="es-ES_tradnl" sz="2400" i="1" dirty="0"/>
              <a:t>“Si confesamos nuestros pecados, él es fiel y justo para perdonar nuestros pecados, y limpiarnos de toda maldad.” 1 Juan 1:9</a:t>
            </a:r>
            <a:endParaRPr lang="es-ES_tradnl" sz="2400" dirty="0"/>
          </a:p>
          <a:p>
            <a:r>
              <a:rPr lang="es-ES_tradnl" sz="2400" i="1" dirty="0"/>
              <a:t>“Por lo cual estoy seguro de que ni la muerte, ni la vida, ni ángeles, ni principados, ni potestades, ni lo presente, ni lo por venir, ni lo alto, ni lo profundo, ni ninguna otra cosa creada nos podrá separar del amor de Dios, que es en Cristo Jesús Señor nuestro.” </a:t>
            </a:r>
            <a:r>
              <a:rPr lang="es-ES_tradnl" sz="2400" i="1"/>
              <a:t>Romanos </a:t>
            </a:r>
            <a:r>
              <a:rPr lang="es-ES_tradnl" sz="2400" i="1"/>
              <a:t>8:38-39</a:t>
            </a:r>
            <a:endParaRPr lang="es-ES_tradnl" sz="2400" dirty="0"/>
          </a:p>
        </p:txBody>
      </p:sp>
    </p:spTree>
    <p:extLst>
      <p:ext uri="{BB962C8B-B14F-4D97-AF65-F5344CB8AC3E}">
        <p14:creationId xmlns:p14="http://schemas.microsoft.com/office/powerpoint/2010/main" val="1073863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05807"/>
            <a:ext cx="8229600" cy="893877"/>
          </a:xfrm>
        </p:spPr>
        <p:txBody>
          <a:bodyPr>
            <a:normAutofit fontScale="90000"/>
          </a:bodyPr>
          <a:lstStyle/>
          <a:p>
            <a:pPr lvl="0"/>
            <a:r>
              <a:rPr lang="es-ES_tradnl" b="1"/>
              <a:t>¿</a:t>
            </a:r>
            <a:r>
              <a:rPr lang="es-ES_tradnl" b="1" u="sng"/>
              <a:t>Cuáles bendiciones son concedidas a todos quienes nacen de nuevo</a:t>
            </a:r>
            <a:r>
              <a:rPr lang="es-ES_tradnl" b="1"/>
              <a:t>?</a:t>
            </a:r>
            <a:endParaRPr lang="en-US" dirty="0"/>
          </a:p>
        </p:txBody>
      </p:sp>
      <p:sp>
        <p:nvSpPr>
          <p:cNvPr id="4" name="TextBox 3"/>
          <p:cNvSpPr txBox="1"/>
          <p:nvPr/>
        </p:nvSpPr>
        <p:spPr>
          <a:xfrm>
            <a:off x="2154387" y="1932820"/>
            <a:ext cx="8123790" cy="5509200"/>
          </a:xfrm>
          <a:prstGeom prst="rect">
            <a:avLst/>
          </a:prstGeom>
          <a:noFill/>
        </p:spPr>
        <p:txBody>
          <a:bodyPr wrap="square" rtlCol="0">
            <a:spAutoFit/>
          </a:bodyPr>
          <a:lstStyle/>
          <a:p>
            <a:r>
              <a:rPr lang="es-ES_tradnl" sz="3200" dirty="0"/>
              <a:t>Cada persona que sinceramente se arrepiente de sus pecados y confía en Jesús como su Salvador llega a ser un hijo de Dios.  Él recibe el regalo de la vida eterna y ya no está bajo la sentencia de la muerte por sus pecados.  Él también es dado un deseo genuino de vivir para Dios en una manera que le agrada y le honra. </a:t>
            </a:r>
          </a:p>
          <a:p>
            <a:r>
              <a:rPr lang="es-ES_tradnl" sz="3200" dirty="0"/>
              <a:t/>
            </a:r>
            <a:br>
              <a:rPr lang="es-ES_tradnl" sz="3200" dirty="0"/>
            </a:br>
            <a:endParaRPr lang="en-US" sz="3200" dirty="0"/>
          </a:p>
        </p:txBody>
      </p:sp>
    </p:spTree>
    <p:extLst>
      <p:ext uri="{BB962C8B-B14F-4D97-AF65-F5344CB8AC3E}">
        <p14:creationId xmlns:p14="http://schemas.microsoft.com/office/powerpoint/2010/main" val="1122976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dirty="0"/>
              <a:t>Jesús dijo:</a:t>
            </a:r>
            <a:r>
              <a:rPr lang="es-ES_tradnl" sz="2800" i="1" dirty="0"/>
              <a:t> “De cierto, de cierto os digo: Él que oye mi palabra, y cree al que me envió, tiene vida eterna; y no vendrá a condenación, mas ha pasado de muerte a vida.” Juan 5:24</a:t>
            </a:r>
            <a:endParaRPr lang="es-ES_tradnl" sz="2800" dirty="0"/>
          </a:p>
          <a:p>
            <a:r>
              <a:rPr lang="es-ES_tradnl" sz="2800" i="1" dirty="0"/>
              <a:t>“Mas a todos los que le recibieron, a los que creen en su nombre, les dio potestad de ser hechos hijos de Dio.” Juan 1:12</a:t>
            </a:r>
            <a:endParaRPr lang="es-ES_tradnl" sz="2800" dirty="0"/>
          </a:p>
        </p:txBody>
      </p:sp>
    </p:spTree>
    <p:extLst>
      <p:ext uri="{BB962C8B-B14F-4D97-AF65-F5344CB8AC3E}">
        <p14:creationId xmlns:p14="http://schemas.microsoft.com/office/powerpoint/2010/main" val="177470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r>
              <a:rPr lang="es-ES_tradnl" b="1" dirty="0"/>
              <a:t>¿</a:t>
            </a:r>
            <a:r>
              <a:rPr lang="es-ES_tradnl" b="1" u="sng" dirty="0"/>
              <a:t>Qué es la vida eterna y cuando empieza</a:t>
            </a:r>
            <a:r>
              <a:rPr lang="es-ES_tradnl" b="1" dirty="0"/>
              <a:t>?</a:t>
            </a:r>
            <a:endParaRPr lang="en-US" dirty="0"/>
          </a:p>
        </p:txBody>
      </p:sp>
      <p:sp>
        <p:nvSpPr>
          <p:cNvPr id="4" name="TextBox 3"/>
          <p:cNvSpPr txBox="1"/>
          <p:nvPr/>
        </p:nvSpPr>
        <p:spPr>
          <a:xfrm>
            <a:off x="2087010" y="1499684"/>
            <a:ext cx="8123790" cy="3108543"/>
          </a:xfrm>
          <a:prstGeom prst="rect">
            <a:avLst/>
          </a:prstGeom>
          <a:noFill/>
        </p:spPr>
        <p:txBody>
          <a:bodyPr wrap="square" rtlCol="0">
            <a:spAutoFit/>
          </a:bodyPr>
          <a:lstStyle/>
          <a:p>
            <a:r>
              <a:rPr lang="es-ES_tradnl" sz="2800" dirty="0"/>
              <a:t>La vida eterna se trata de una relación nueva entre el creyente y Dios.  Es una relación de amor, gozo, y paz que empieza el momento en que alguien cree en Jesús, y nunca acabará.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104242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esta es la vida eterna: que te conozcan a ti, el único Dios verdadero, y a Jesucristo, a quien has enviado.” Juan 17:3</a:t>
            </a:r>
            <a:endParaRPr lang="es-ES_tradnl" sz="2800" dirty="0"/>
          </a:p>
          <a:p>
            <a:r>
              <a:rPr lang="es-ES_tradnl" sz="2800" i="1" dirty="0"/>
              <a:t>“Vi un cielo nuevo y una tierra nueva. . . Y oí una gran voz del cielo que decía: He aquí el tabernáculo de Dios con los hombres, y él morará con ellos; y ellos serán su pueblo, y Dios mismo estará con ellos como su Dios. Enjugará Dios toda lágrima de los ojos de ellos; y ya no habrá muerte, ni habrá más llanto, ni clamor, ni dolor; porque las primeras cosas pasaron.” Apocalipsis 21:1-4</a:t>
            </a:r>
            <a:endParaRPr lang="es-ES_tradnl" sz="2800" dirty="0"/>
          </a:p>
        </p:txBody>
      </p:sp>
    </p:spTree>
    <p:extLst>
      <p:ext uri="{BB962C8B-B14F-4D97-AF65-F5344CB8AC3E}">
        <p14:creationId xmlns:p14="http://schemas.microsoft.com/office/powerpoint/2010/main" val="898408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92833"/>
            <a:ext cx="8229600" cy="893877"/>
          </a:xfrm>
        </p:spPr>
        <p:txBody>
          <a:bodyPr>
            <a:normAutofit fontScale="90000"/>
          </a:bodyPr>
          <a:lstStyle/>
          <a:p>
            <a:r>
              <a:rPr lang="es-ES_tradnl" b="1"/>
              <a:t> </a:t>
            </a:r>
            <a:r>
              <a:rPr lang="es-ES_tradnl" b="1" u="sng"/>
              <a:t>Si creemos en Cristo, ¿es importante que confesemos nuestra fe públicamente y también que seamos bautizados</a:t>
            </a:r>
            <a:r>
              <a:rPr lang="es-ES_tradnl" b="1"/>
              <a:t>?</a:t>
            </a:r>
            <a:endParaRPr lang="en-US" dirty="0"/>
          </a:p>
        </p:txBody>
      </p:sp>
      <p:sp>
        <p:nvSpPr>
          <p:cNvPr id="4" name="TextBox 3"/>
          <p:cNvSpPr txBox="1"/>
          <p:nvPr/>
        </p:nvSpPr>
        <p:spPr>
          <a:xfrm>
            <a:off x="2087010" y="2433334"/>
            <a:ext cx="8123790" cy="1938992"/>
          </a:xfrm>
          <a:prstGeom prst="rect">
            <a:avLst/>
          </a:prstGeom>
          <a:noFill/>
        </p:spPr>
        <p:txBody>
          <a:bodyPr wrap="square" rtlCol="0">
            <a:spAutoFit/>
          </a:bodyPr>
          <a:lstStyle/>
          <a:p>
            <a:r>
              <a:rPr lang="es-ES_tradnl" sz="2400" dirty="0"/>
              <a:t>Sí.  La confesión pública de nuestra fe en Jesús y el bautismo en agua son muy importantes.  Sin embargo, posiblemente habrá ocasiones en las cuales una persona decide no hacer una profesión pública de su fe o no bautizarse inmediatamente. </a:t>
            </a:r>
          </a:p>
        </p:txBody>
      </p:sp>
    </p:spTree>
    <p:extLst>
      <p:ext uri="{BB962C8B-B14F-4D97-AF65-F5344CB8AC3E}">
        <p14:creationId xmlns:p14="http://schemas.microsoft.com/office/powerpoint/2010/main" val="59462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92833"/>
            <a:ext cx="8229600" cy="893877"/>
          </a:xfrm>
        </p:spPr>
        <p:txBody>
          <a:bodyPr>
            <a:normAutofit fontScale="90000"/>
          </a:bodyPr>
          <a:lstStyle/>
          <a:p>
            <a:r>
              <a:rPr lang="es-ES_tradnl" b="1"/>
              <a:t> </a:t>
            </a:r>
            <a:r>
              <a:rPr lang="es-ES_tradnl" b="1" u="sng"/>
              <a:t>Si creemos en Cristo, ¿es importante que confesemos nuestra fe públicamente y también que seamos bautizados</a:t>
            </a:r>
            <a:r>
              <a:rPr lang="es-ES_tradnl" b="1"/>
              <a:t>?</a:t>
            </a:r>
            <a:endParaRPr lang="en-US" dirty="0"/>
          </a:p>
        </p:txBody>
      </p:sp>
      <p:sp>
        <p:nvSpPr>
          <p:cNvPr id="4" name="TextBox 3"/>
          <p:cNvSpPr txBox="1"/>
          <p:nvPr/>
        </p:nvSpPr>
        <p:spPr>
          <a:xfrm>
            <a:off x="2087010" y="2433334"/>
            <a:ext cx="8123790" cy="3046988"/>
          </a:xfrm>
          <a:prstGeom prst="rect">
            <a:avLst/>
          </a:prstGeom>
          <a:noFill/>
        </p:spPr>
        <p:txBody>
          <a:bodyPr wrap="square" rtlCol="0">
            <a:spAutoFit/>
          </a:bodyPr>
          <a:lstStyle/>
          <a:p>
            <a:r>
              <a:rPr lang="es-ES_tradnl" sz="2400" dirty="0"/>
              <a:t>Puede ser el caso, por ejemplo, cuando una profesión pública de fe o un bautismo público se ganarían la antipatía de familiares o amigos.  Aunque nunca debemos de avergonzarnos de nuestra fe cristiana o nuestra relación con Jesús, hay momentos o situaciones cuando nuevos creyentes sienten que deben ser  ser prudentes en escoger el tiempo y lugar para su bautismo.</a:t>
            </a:r>
          </a:p>
        </p:txBody>
      </p:sp>
    </p:spTree>
    <p:extLst>
      <p:ext uri="{BB962C8B-B14F-4D97-AF65-F5344CB8AC3E}">
        <p14:creationId xmlns:p14="http://schemas.microsoft.com/office/powerpoint/2010/main" val="1618377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400" dirty="0"/>
              <a:t>Jesús dijo: </a:t>
            </a:r>
            <a:r>
              <a:rPr lang="es-ES_tradnl" sz="2400" i="1" dirty="0"/>
              <a:t>“A cualquiera, pues, que me confiese delante de los hombres, yo también le confesaré delante de mi Padre que está en los cielos.  Y a cualquiera que me niegue delante de los hombres, yo también le negaré delante de mi Padre que está en los cielos.” Mateo 10:32-33</a:t>
            </a:r>
            <a:endParaRPr lang="es-ES_tradnl" sz="2400" dirty="0"/>
          </a:p>
          <a:p>
            <a:r>
              <a:rPr lang="es-ES_tradnl" sz="2400" i="1" dirty="0"/>
              <a:t>“Arrepentíos, y bautícese cada uno de vosotros en el nombre de Jesucristo para perdón de los pecados.” Hechos 2:38</a:t>
            </a:r>
            <a:endParaRPr lang="es-ES_tradnl" sz="2400" dirty="0"/>
          </a:p>
          <a:p>
            <a:r>
              <a:rPr lang="es-ES_tradnl" sz="2400" i="1" dirty="0"/>
              <a:t>“Pero cuando creyeron a Felipe, que anunciaba el evangelio del reino de Dios y el nombre de Jesucristo, se bautizaban hombres y mujeres.”  Hechos 8:12</a:t>
            </a:r>
            <a:endParaRPr lang="es-ES_tradnl" sz="2400" dirty="0"/>
          </a:p>
        </p:txBody>
      </p:sp>
    </p:spTree>
    <p:extLst>
      <p:ext uri="{BB962C8B-B14F-4D97-AF65-F5344CB8AC3E}">
        <p14:creationId xmlns:p14="http://schemas.microsoft.com/office/powerpoint/2010/main" val="3824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400" i="1" dirty="0"/>
              <a:t>“A la mujer dijo: 'Multiplicaré en gran manera los dolores en tus preñeces; con dolor darás a luz los hijos; y tu deseo será para tu marido, y él se enseñoreará de ti.' Y al hombre dijo: 'Por cuanto obedeciste a la voz de tu mujer, y comiste del árbol de que te mandé diciendo: No comerás de él; maldita será la tierra por tu causa; con dolor comerás de ella todos los días de tu vida. Espinos y cardos te producirá, y comerás plantas del campo. Con el sudor de tu rostro comerás el pan hasta que vuelvas a la tierra, porque de ella fuiste tomado; pues polvo eres, y al polvo volverás.'”  Génesis 3:16-19</a:t>
            </a:r>
            <a:endParaRPr lang="es-ES_tradnl" sz="2400" dirty="0"/>
          </a:p>
          <a:p>
            <a:r>
              <a:rPr lang="es-ES_tradnl" sz="2400" dirty="0"/>
              <a:t/>
            </a:r>
            <a:br>
              <a:rPr lang="es-ES_tradnl" sz="2400" dirty="0"/>
            </a:br>
            <a:endParaRPr lang="en-US" sz="2400" dirty="0"/>
          </a:p>
        </p:txBody>
      </p:sp>
    </p:spTree>
    <p:extLst>
      <p:ext uri="{BB962C8B-B14F-4D97-AF65-F5344CB8AC3E}">
        <p14:creationId xmlns:p14="http://schemas.microsoft.com/office/powerpoint/2010/main" val="745181152"/>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TotalTime>
  <Words>357</Words>
  <Application>Microsoft Macintosh PowerPoint</Application>
  <PresentationFormat>Widescreen</PresentationFormat>
  <Paragraphs>33</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Arial</vt:lpstr>
      <vt:lpstr>Vapor Trail</vt:lpstr>
      <vt:lpstr>LECCIÓN 5  LO QUE LA BIBLIA ENSEÑA ACERCA DE LA SALVACIÓN</vt:lpstr>
      <vt:lpstr>¿Cuáles bendiciones son concedidas a todos quienes nacen de nuevo?</vt:lpstr>
      <vt:lpstr>Referencias Bíblicas</vt:lpstr>
      <vt:lpstr>¿Qué es la vida eterna y cuando empieza?</vt:lpstr>
      <vt:lpstr>Referencias Bíblicas</vt:lpstr>
      <vt:lpstr> Si creemos en Cristo, ¿es importante que confesemos nuestra fe públicamente y también que seamos bautizados?</vt:lpstr>
      <vt:lpstr> Si creemos en Cristo, ¿es importante que confesemos nuestra fe públicamente y también que seamos bautizados?</vt:lpstr>
      <vt:lpstr>Referencias Bíblicas</vt:lpstr>
      <vt:lpstr>Referencias Bíblicas</vt:lpstr>
      <vt:lpstr>¿Podemos estar absolutamente seguros que somos salvos para la eternidad?</vt:lpstr>
      <vt:lpstr>Referencias Bíblicas</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5  LO QUE LA BIBLIA ENSEÑA ACERCA DE LA SALVACIÓN</dc:title>
  <dc:creator>Microsoft Office User</dc:creator>
  <cp:lastModifiedBy>Microsoft Office User</cp:lastModifiedBy>
  <cp:revision>1</cp:revision>
  <dcterms:created xsi:type="dcterms:W3CDTF">2017-02-14T22:19:25Z</dcterms:created>
  <dcterms:modified xsi:type="dcterms:W3CDTF">2017-02-14T22:21:00Z</dcterms:modified>
</cp:coreProperties>
</file>