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handoutMasterIdLst>
    <p:handoutMasterId r:id="rId5"/>
  </p:handoutMasterIdLst>
  <p:sldIdLst>
    <p:sldId id="288" r:id="rId2"/>
    <p:sldId id="289" r:id="rId3"/>
    <p:sldId id="290" r:id="rId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98" autoAdjust="0"/>
    <p:restoredTop sz="94660"/>
  </p:normalViewPr>
  <p:slideViewPr>
    <p:cSldViewPr snapToGrid="0">
      <p:cViewPr varScale="1">
        <p:scale>
          <a:sx n="115" d="100"/>
          <a:sy n="115" d="100"/>
        </p:scale>
        <p:origin x="-480"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handoutMaster" Target="handoutMasters/handout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03" Type="http://schemas.microsoft.com/office/2016/11/relationships/changesInfo" Target="changesInfos/changesInfo1.xml"/><Relationship Id="rId1" Type="http://schemas.openxmlformats.org/officeDocument/2006/relationships/slideMaster" Target="slideMasters/slideMaster1.xml"/><Relationship Id="rId2"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nson Parler" userId="1b59c76c512d4938" providerId="LiveId" clId="{50C58E56-011C-4DDC-B36F-EBB96755CA8E}"/>
    <pc:docChg chg="custSel modSld">
      <pc:chgData name="Branson Parler" userId="1b59c76c512d4938" providerId="LiveId" clId="{50C58E56-011C-4DDC-B36F-EBB96755CA8E}" dt="2019-07-19T19:26:29.023" v="355" actId="20577"/>
      <pc:docMkLst>
        <pc:docMk/>
      </pc:docMkLst>
      <pc:sldChg chg="modSp">
        <pc:chgData name="Branson Parler" userId="1b59c76c512d4938" providerId="LiveId" clId="{50C58E56-011C-4DDC-B36F-EBB96755CA8E}" dt="2019-07-19T19:26:29.023" v="355" actId="20577"/>
        <pc:sldMkLst>
          <pc:docMk/>
          <pc:sldMk cId="867009722" sldId="256"/>
        </pc:sldMkLst>
        <pc:spChg chg="mod">
          <ac:chgData name="Branson Parler" userId="1b59c76c512d4938" providerId="LiveId" clId="{50C58E56-011C-4DDC-B36F-EBB96755CA8E}" dt="2019-07-19T19:26:29.023" v="355" actId="20577"/>
          <ac:spMkLst>
            <pc:docMk/>
            <pc:sldMk cId="867009722" sldId="256"/>
            <ac:spMk id="2" creationId="{00000000-0000-0000-0000-000000000000}"/>
          </ac:spMkLst>
        </pc:spChg>
      </pc:sldChg>
      <pc:sldChg chg="modSp">
        <pc:chgData name="Branson Parler" userId="1b59c76c512d4938" providerId="LiveId" clId="{50C58E56-011C-4DDC-B36F-EBB96755CA8E}" dt="2019-07-19T19:26:06.457" v="305" actId="20577"/>
        <pc:sldMkLst>
          <pc:docMk/>
          <pc:sldMk cId="3096403630" sldId="360"/>
        </pc:sldMkLst>
        <pc:spChg chg="mod">
          <ac:chgData name="Branson Parler" userId="1b59c76c512d4938" providerId="LiveId" clId="{50C58E56-011C-4DDC-B36F-EBB96755CA8E}" dt="2019-07-19T19:26:06.457" v="305" actId="20577"/>
          <ac:spMkLst>
            <pc:docMk/>
            <pc:sldMk cId="3096403630" sldId="360"/>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1EEEDBA-6AC9-4CAE-A4BD-499697BE911C}" type="datetimeFigureOut">
              <a:rPr lang="en-US" smtClean="0"/>
              <a:t>11/13/19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01FA928-70EB-49F8-BD4E-71A5010F61ED}" type="slidenum">
              <a:rPr lang="en-US" smtClean="0"/>
              <a:t>‹#›</a:t>
            </a:fld>
            <a:endParaRPr lang="en-US"/>
          </a:p>
        </p:txBody>
      </p:sp>
    </p:spTree>
    <p:extLst>
      <p:ext uri="{BB962C8B-B14F-4D97-AF65-F5344CB8AC3E}">
        <p14:creationId xmlns:p14="http://schemas.microsoft.com/office/powerpoint/2010/main" val="36342372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1313423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939361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1527329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F39EFD46-8438-4AAE-8751-D930909D1508}"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49379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68784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2C883275-9B1A-4844-934A-C645F22A12F9}"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596120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2C883275-9B1A-4844-934A-C645F22A12F9}"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0831732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4209748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F39EFD46-8438-4AAE-8751-D930909D1508}" type="slidenum">
              <a:rPr lang="en-US" smtClean="0"/>
              <a:t>‹#›</a:t>
            </a:fld>
            <a:endParaRPr lang="en-US"/>
          </a:p>
        </p:txBody>
      </p:sp>
    </p:spTree>
    <p:extLst>
      <p:ext uri="{BB962C8B-B14F-4D97-AF65-F5344CB8AC3E}">
        <p14:creationId xmlns:p14="http://schemas.microsoft.com/office/powerpoint/2010/main" val="3832593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703105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65810" y="5936188"/>
            <a:ext cx="2057400" cy="365125"/>
          </a:xfrm>
        </p:spPr>
        <p:txBody>
          <a:bodyPr/>
          <a:lstStyle/>
          <a:p>
            <a:fld id="{2C883275-9B1A-4844-934A-C645F22A12F9}" type="datetimeFigureOut">
              <a:rPr lang="en-US" smtClean="0"/>
              <a:t>11/13/19</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134586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023876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883275-9B1A-4844-934A-C645F22A12F9}" type="datetimeFigureOut">
              <a:rPr lang="en-US" smtClean="0"/>
              <a:t>11/13/19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822603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883275-9B1A-4844-934A-C645F22A12F9}" type="datetimeFigureOut">
              <a:rPr lang="en-US" smtClean="0"/>
              <a:t>11/13/19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57465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C883275-9B1A-4844-934A-C645F22A12F9}" type="datetimeFigureOut">
              <a:rPr lang="en-US" smtClean="0"/>
              <a:t>11/13/19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24631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95386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883275-9B1A-4844-934A-C645F22A12F9}" type="datetimeFigureOut">
              <a:rPr lang="en-US" smtClean="0"/>
              <a:t>11/13/19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9EFD46-8438-4AAE-8751-D930909D1508}" type="slidenum">
              <a:rPr lang="en-US" smtClean="0"/>
              <a:t>‹#›</a:t>
            </a:fld>
            <a:endParaRPr lang="en-US"/>
          </a:p>
        </p:txBody>
      </p:sp>
    </p:spTree>
    <p:extLst>
      <p:ext uri="{BB962C8B-B14F-4D97-AF65-F5344CB8AC3E}">
        <p14:creationId xmlns:p14="http://schemas.microsoft.com/office/powerpoint/2010/main" val="3631419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C883275-9B1A-4844-934A-C645F22A12F9}" type="datetimeFigureOut">
              <a:rPr lang="en-US" smtClean="0"/>
              <a:t>11/13/19</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39EFD46-8438-4AAE-8751-D930909D1508}" type="slidenum">
              <a:rPr lang="en-US" smtClean="0"/>
              <a:t>‹#›</a:t>
            </a:fld>
            <a:endParaRPr lang="en-US"/>
          </a:p>
        </p:txBody>
      </p:sp>
    </p:spTree>
    <p:extLst>
      <p:ext uri="{BB962C8B-B14F-4D97-AF65-F5344CB8AC3E}">
        <p14:creationId xmlns:p14="http://schemas.microsoft.com/office/powerpoint/2010/main" val="3772866307"/>
      </p:ext>
    </p:extLst>
  </p:cSld>
  <p:clrMap bg1="dk1" tx1="lt1" bg2="dk2" tx2="lt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6924"/>
            <a:ext cx="8229600" cy="4257675"/>
          </a:xfrm>
        </p:spPr>
        <p:txBody>
          <a:bodyPr>
            <a:normAutofit lnSpcReduction="10000"/>
          </a:bodyPr>
          <a:lstStyle/>
          <a:p>
            <a:r>
              <a:rPr lang="en-US" dirty="0"/>
              <a:t>Among those shadowy brides he is always adored, always the perfect lover; no demand is made on his unselfishness, no mortification ever imposed on his vanity. In the end, they become merely the medium through which he increasingly adores himself. . . . After all, almost the main work of life is to come out of our selves, out of the little dark prison we are all born in. Masturbation is to be avoided as all things are to be avoided which retard this process. The danger is that of coming to love the prison.”</a:t>
            </a:r>
          </a:p>
          <a:p>
            <a:endParaRPr lang="en-US" dirty="0"/>
          </a:p>
          <a:p>
            <a:r>
              <a:rPr lang="en-US" dirty="0"/>
              <a:t>Personal Letter From C. S. Lewis to Keith Masson (found in </a:t>
            </a:r>
            <a:r>
              <a:rPr lang="en-US" i="1" dirty="0"/>
              <a:t>The Collected Letters of C.S. Lewis, Volume 3</a:t>
            </a:r>
            <a:r>
              <a:rPr lang="en-US" dirty="0"/>
              <a:t>)</a:t>
            </a:r>
          </a:p>
          <a:p>
            <a:endParaRPr lang="en-US" dirty="0"/>
          </a:p>
          <a:p>
            <a:endParaRPr lang="en-US" dirty="0"/>
          </a:p>
          <a:p>
            <a:endParaRPr lang="en-US" dirty="0"/>
          </a:p>
        </p:txBody>
      </p:sp>
    </p:spTree>
    <p:extLst>
      <p:ext uri="{BB962C8B-B14F-4D97-AF65-F5344CB8AC3E}">
        <p14:creationId xmlns:p14="http://schemas.microsoft.com/office/powerpoint/2010/main" val="17044604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solution for sin? </a:t>
            </a:r>
          </a:p>
        </p:txBody>
      </p:sp>
      <p:sp>
        <p:nvSpPr>
          <p:cNvPr id="3" name="Content Placeholder 2"/>
          <p:cNvSpPr>
            <a:spLocks noGrp="1"/>
          </p:cNvSpPr>
          <p:nvPr>
            <p:ph idx="1"/>
          </p:nvPr>
        </p:nvSpPr>
        <p:spPr/>
        <p:txBody>
          <a:bodyPr>
            <a:normAutofit lnSpcReduction="10000"/>
          </a:bodyPr>
          <a:lstStyle/>
          <a:p>
            <a:r>
              <a:rPr lang="en-US" dirty="0"/>
              <a:t>Not behavior modification but heart transformation</a:t>
            </a:r>
          </a:p>
          <a:p>
            <a:endParaRPr lang="en-US" dirty="0"/>
          </a:p>
          <a:p>
            <a:r>
              <a:rPr lang="en-US" dirty="0"/>
              <a:t>Conversion: faith and repentance</a:t>
            </a:r>
          </a:p>
          <a:p>
            <a:pPr lvl="1"/>
            <a:r>
              <a:rPr lang="en-US" dirty="0"/>
              <a:t>Not repression but crucifixion</a:t>
            </a:r>
          </a:p>
          <a:p>
            <a:pPr lvl="1"/>
            <a:r>
              <a:rPr lang="en-US" dirty="0"/>
              <a:t>The ongoing need for the gospel</a:t>
            </a:r>
          </a:p>
          <a:p>
            <a:endParaRPr lang="en-US" dirty="0"/>
          </a:p>
          <a:p>
            <a:r>
              <a:rPr lang="en-US" dirty="0"/>
              <a:t>Sanctification: empowering grace of the Spirit</a:t>
            </a:r>
          </a:p>
          <a:p>
            <a:pPr lvl="1"/>
            <a:r>
              <a:rPr lang="en-US" dirty="0"/>
              <a:t>The fruit of the Spirit</a:t>
            </a:r>
          </a:p>
          <a:p>
            <a:pPr lvl="1"/>
            <a:r>
              <a:rPr lang="en-US" dirty="0"/>
              <a:t>Means of grace</a:t>
            </a:r>
          </a:p>
          <a:p>
            <a:endParaRPr lang="en-US" dirty="0"/>
          </a:p>
        </p:txBody>
      </p:sp>
    </p:spTree>
    <p:extLst>
      <p:ext uri="{BB962C8B-B14F-4D97-AF65-F5344CB8AC3E}">
        <p14:creationId xmlns:p14="http://schemas.microsoft.com/office/powerpoint/2010/main" val="28547283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Chastity</a:t>
            </a:r>
          </a:p>
        </p:txBody>
      </p:sp>
      <p:sp>
        <p:nvSpPr>
          <p:cNvPr id="3" name="Content Placeholder 2"/>
          <p:cNvSpPr>
            <a:spLocks noGrp="1"/>
          </p:cNvSpPr>
          <p:nvPr>
            <p:ph idx="1"/>
          </p:nvPr>
        </p:nvSpPr>
        <p:spPr/>
        <p:txBody>
          <a:bodyPr>
            <a:normAutofit fontScale="92500" lnSpcReduction="10000"/>
          </a:bodyPr>
          <a:lstStyle/>
          <a:p>
            <a:endParaRPr lang="en-US" dirty="0"/>
          </a:p>
          <a:p>
            <a:r>
              <a:rPr lang="en-US" dirty="0"/>
              <a:t>Integrity of the person: myself &amp; others</a:t>
            </a:r>
          </a:p>
          <a:p>
            <a:endParaRPr lang="en-US" dirty="0"/>
          </a:p>
          <a:p>
            <a:r>
              <a:rPr lang="en-US" dirty="0"/>
              <a:t>Apprenticeship in self-mastery </a:t>
            </a:r>
            <a:r>
              <a:rPr lang="en-US" dirty="0">
                <a:sym typeface="Wingdings" panose="05000000000000000000" pitchFamily="2" charset="2"/>
              </a:rPr>
              <a:t> training in human freedom</a:t>
            </a:r>
          </a:p>
          <a:p>
            <a:endParaRPr lang="en-US" dirty="0">
              <a:sym typeface="Wingdings" panose="05000000000000000000" pitchFamily="2" charset="2"/>
            </a:endParaRPr>
          </a:p>
          <a:p>
            <a:r>
              <a:rPr lang="en-US" dirty="0">
                <a:sym typeface="Wingdings" panose="05000000000000000000" pitchFamily="2" charset="2"/>
              </a:rPr>
              <a:t>A long &amp; difficult work</a:t>
            </a:r>
          </a:p>
          <a:p>
            <a:endParaRPr lang="en-US" dirty="0">
              <a:sym typeface="Wingdings" panose="05000000000000000000" pitchFamily="2" charset="2"/>
            </a:endParaRPr>
          </a:p>
          <a:p>
            <a:r>
              <a:rPr lang="en-US" dirty="0">
                <a:sym typeface="Wingdings" panose="05000000000000000000" pitchFamily="2" charset="2"/>
              </a:rPr>
              <a:t>A cultural effort</a:t>
            </a:r>
          </a:p>
          <a:p>
            <a:pPr lvl="1"/>
            <a:endParaRPr lang="en-US" dirty="0"/>
          </a:p>
        </p:txBody>
      </p:sp>
    </p:spTree>
    <p:extLst>
      <p:ext uri="{BB962C8B-B14F-4D97-AF65-F5344CB8AC3E}">
        <p14:creationId xmlns:p14="http://schemas.microsoft.com/office/powerpoint/2010/main" val="467129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450</TotalTime>
  <Words>190</Words>
  <Application>Microsoft Macintosh PowerPoint</Application>
  <PresentationFormat>On-screen Show (4:3)</PresentationFormat>
  <Paragraphs>23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Berlin</vt:lpstr>
      <vt:lpstr>PowerPoint Presentation</vt:lpstr>
      <vt:lpstr>What’s the solution for sin? </vt:lpstr>
      <vt:lpstr>Chastity</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Branson Parler</dc:creator>
  <cp:lastModifiedBy>Wally</cp:lastModifiedBy>
  <cp:revision>35</cp:revision>
  <cp:lastPrinted>2019-07-18T15:38:01Z</cp:lastPrinted>
  <dcterms:created xsi:type="dcterms:W3CDTF">2019-07-16T17:03:09Z</dcterms:created>
  <dcterms:modified xsi:type="dcterms:W3CDTF">2019-11-13T16:20:19Z</dcterms:modified>
</cp:coreProperties>
</file>