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7"/>
    <p:restoredTop sz="94456"/>
  </p:normalViewPr>
  <p:slideViewPr>
    <p:cSldViewPr snapToGrid="0" snapToObjects="1">
      <p:cViewPr varScale="1">
        <p:scale>
          <a:sx n="82" d="100"/>
          <a:sy n="82" d="100"/>
        </p:scale>
        <p:origin x="11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6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54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14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4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949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68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65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10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19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0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53176-4F28-4F4D-8A42-7020B96B8966}" type="datetimeFigureOut">
              <a:rPr lang="en-US" smtClean="0"/>
              <a:t>3/31/20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55DAB-E01C-7D4D-8FD0-898569546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118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family of God &amp; LGBT+ people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228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People to be loved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83% of LGBT people raised in the church</a:t>
            </a:r>
          </a:p>
          <a:p>
            <a:r>
              <a:rPr lang="en-US" dirty="0"/>
              <a:t>51% left after age 18</a:t>
            </a:r>
          </a:p>
          <a:p>
            <a:r>
              <a:rPr lang="en-US" dirty="0"/>
              <a:t>Only 3% left because of the church’s doctrine</a:t>
            </a:r>
          </a:p>
          <a:p>
            <a:r>
              <a:rPr lang="en-US" dirty="0"/>
              <a:t>76% of people who left are open to returning to the church</a:t>
            </a:r>
          </a:p>
          <a:p>
            <a:pPr lvl="1"/>
            <a:r>
              <a:rPr lang="en-US" dirty="0"/>
              <a:t>8% said the church needs to change its theology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Andrew Marin, </a:t>
            </a:r>
            <a:r>
              <a:rPr lang="en-US" i="1" dirty="0"/>
              <a:t>Us Versus Us</a:t>
            </a:r>
            <a:endParaRPr lang="en-US" dirty="0"/>
          </a:p>
          <a:p>
            <a:pPr marL="393192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82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65</Words>
  <Application>Microsoft Macintosh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The family of God &amp; LGBT+ people</vt:lpstr>
      <vt:lpstr>People to be loved 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Questions </dc:title>
  <dc:creator>Wally DELAFUENTE</dc:creator>
  <cp:lastModifiedBy>Wally DELAFUENTE</cp:lastModifiedBy>
  <cp:revision>5</cp:revision>
  <dcterms:created xsi:type="dcterms:W3CDTF">2020-03-31T14:09:54Z</dcterms:created>
  <dcterms:modified xsi:type="dcterms:W3CDTF">2020-03-31T14:12:33Z</dcterms:modified>
</cp:coreProperties>
</file>