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handoutMasterIdLst>
    <p:handoutMasterId r:id="rId4"/>
  </p:handoutMasterIdLst>
  <p:sldIdLst>
    <p:sldId id="263" r:id="rId2"/>
    <p:sldId id="266" r:id="rId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117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03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son Parler" userId="1b59c76c512d4938" providerId="LiveId" clId="{50C58E56-011C-4DDC-B36F-EBB96755CA8E}"/>
    <pc:docChg chg="custSel modSld">
      <pc:chgData name="Branson Parler" userId="1b59c76c512d4938" providerId="LiveId" clId="{50C58E56-011C-4DDC-B36F-EBB96755CA8E}" dt="2019-07-19T19:26:29.023" v="355" actId="20577"/>
      <pc:docMkLst>
        <pc:docMk/>
      </pc:docMkLst>
      <pc:sldChg chg="modSp">
        <pc:chgData name="Branson Parler" userId="1b59c76c512d4938" providerId="LiveId" clId="{50C58E56-011C-4DDC-B36F-EBB96755CA8E}" dt="2019-07-19T19:26:29.023" v="355" actId="20577"/>
        <pc:sldMkLst>
          <pc:docMk/>
          <pc:sldMk cId="867009722" sldId="256"/>
        </pc:sldMkLst>
        <pc:spChg chg="mod">
          <ac:chgData name="Branson Parler" userId="1b59c76c512d4938" providerId="LiveId" clId="{50C58E56-011C-4DDC-B36F-EBB96755CA8E}" dt="2019-07-19T19:26:29.023" v="355" actId="20577"/>
          <ac:spMkLst>
            <pc:docMk/>
            <pc:sldMk cId="867009722" sldId="256"/>
            <ac:spMk id="2" creationId="{00000000-0000-0000-0000-000000000000}"/>
          </ac:spMkLst>
        </pc:spChg>
      </pc:sldChg>
      <pc:sldChg chg="modSp">
        <pc:chgData name="Branson Parler" userId="1b59c76c512d4938" providerId="LiveId" clId="{50C58E56-011C-4DDC-B36F-EBB96755CA8E}" dt="2019-07-19T19:26:06.457" v="305" actId="20577"/>
        <pc:sldMkLst>
          <pc:docMk/>
          <pc:sldMk cId="3096403630" sldId="360"/>
        </pc:sldMkLst>
        <pc:spChg chg="mod">
          <ac:chgData name="Branson Parler" userId="1b59c76c512d4938" providerId="LiveId" clId="{50C58E56-011C-4DDC-B36F-EBB96755CA8E}" dt="2019-07-19T19:26:06.457" v="305" actId="20577"/>
          <ac:spMkLst>
            <pc:docMk/>
            <pc:sldMk cId="3096403630" sldId="36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EEEDBA-6AC9-4CAE-A4BD-499697BE911C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1FA928-70EB-49F8-BD4E-71A5010F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37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2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6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29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937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4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20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73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48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9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0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6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7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0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5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66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Where We’re At: </a:t>
            </a:r>
            <a:br>
              <a:rPr lang="en-US" dirty="0"/>
            </a:br>
            <a:r>
              <a:rPr lang="en-US" dirty="0"/>
              <a:t>Our Culture’s Stories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441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story of individualism: </a:t>
            </a:r>
            <a:br>
              <a:rPr lang="en-US" dirty="0"/>
            </a:br>
            <a:r>
              <a:rPr lang="en-US" dirty="0"/>
              <a:t>Resting in the “real me”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Existentialism: Scissors analogy</a:t>
            </a:r>
          </a:p>
          <a:p>
            <a:endParaRPr lang="en-US" dirty="0"/>
          </a:p>
          <a:p>
            <a:r>
              <a:rPr lang="en-US" dirty="0"/>
              <a:t>“You define you” </a:t>
            </a:r>
          </a:p>
          <a:p>
            <a:endParaRPr lang="en-US" dirty="0"/>
          </a:p>
          <a:p>
            <a:r>
              <a:rPr lang="en-US" dirty="0"/>
              <a:t>Salvation: “authenticity” </a:t>
            </a:r>
          </a:p>
          <a:p>
            <a:endParaRPr lang="en-US" dirty="0"/>
          </a:p>
          <a:p>
            <a:r>
              <a:rPr lang="en-US" dirty="0"/>
              <a:t>How does this story show up in our images, symbols, and praxis? </a:t>
            </a:r>
          </a:p>
        </p:txBody>
      </p:sp>
    </p:spTree>
    <p:extLst>
      <p:ext uri="{BB962C8B-B14F-4D97-AF65-F5344CB8AC3E}">
        <p14:creationId xmlns:p14="http://schemas.microsoft.com/office/powerpoint/2010/main" val="2930069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450</TotalTime>
  <Words>38</Words>
  <Application>Microsoft Macintosh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Berlin</vt:lpstr>
      <vt:lpstr>Where We’re At:  Our Culture’s Stories</vt:lpstr>
      <vt:lpstr>The story of individualism:  Resting in the “real me”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Branson Parler</dc:creator>
  <cp:lastModifiedBy>Wally</cp:lastModifiedBy>
  <cp:revision>35</cp:revision>
  <cp:lastPrinted>2019-07-18T15:38:01Z</cp:lastPrinted>
  <dcterms:created xsi:type="dcterms:W3CDTF">2019-07-16T17:03:09Z</dcterms:created>
  <dcterms:modified xsi:type="dcterms:W3CDTF">2019-09-20T13:43:52Z</dcterms:modified>
</cp:coreProperties>
</file>