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fntdata" ContentType="application/x-fontdata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embedTrueTypeFonts="1" saveSubsetFonts="1" autoCompressPictures="0">
  <p:sldMasterIdLst>
    <p:sldMasterId id="2147483659" r:id="rId1"/>
  </p:sldMasterIdLst>
  <p:notesMasterIdLst>
    <p:notesMasterId r:id="rId10"/>
  </p:notesMasterIdLst>
  <p:sldIdLst>
    <p:sldId id="256" r:id="rId2"/>
    <p:sldId id="259" r:id="rId3"/>
    <p:sldId id="279" r:id="rId4"/>
    <p:sldId id="296" r:id="rId5"/>
    <p:sldId id="290" r:id="rId6"/>
    <p:sldId id="294" r:id="rId7"/>
    <p:sldId id="282" r:id="rId8"/>
    <p:sldId id="278" r:id="rId9"/>
  </p:sldIdLst>
  <p:sldSz cx="9144000" cy="5143500" type="screen16x9"/>
  <p:notesSz cx="6858000" cy="9144000"/>
  <p:embeddedFontLst>
    <p:embeddedFont>
      <p:font typeface="Impact" pitchFamily="34" charset="0"/>
      <p:regular r:id="rId11"/>
    </p:embeddedFont>
    <p:embeddedFont>
      <p:font typeface="Roboto Slab" charset="0"/>
      <p:regular r:id="rId12"/>
      <p:bold r:id="rId13"/>
    </p:embeddedFont>
    <p:embeddedFont>
      <p:font typeface="Calibri" pitchFamily="34" charset="0"/>
      <p:regular r:id="rId14"/>
      <p:bold r:id="rId15"/>
      <p:italic r:id="rId16"/>
      <p:boldItalic r:id="rId17"/>
    </p:embeddedFont>
    <p:embeddedFont>
      <p:font typeface="Nixie One" charset="0"/>
      <p:regular r:id="rId18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98CEBAF2-A0B9-41F5-855D-340B4F70AB4A}">
  <a:tblStyle styleId="{98CEBAF2-A0B9-41F5-855D-340B4F70AB4A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  <a:tblStyle styleId="{00ED7BB8-C791-43B9-B544-FB8657F4FD4F}" styleName="Table_1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>
        <p:scale>
          <a:sx n="60" d="100"/>
          <a:sy n="60" d="100"/>
        </p:scale>
        <p:origin x="-786" y="-9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3.fntdata"/><Relationship Id="rId18" Type="http://schemas.openxmlformats.org/officeDocument/2006/relationships/font" Target="fonts/font8.fntdata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font" Target="fonts/font2.fntdata"/><Relationship Id="rId17" Type="http://schemas.openxmlformats.org/officeDocument/2006/relationships/font" Target="fonts/font7.fntdata"/><Relationship Id="rId2" Type="http://schemas.openxmlformats.org/officeDocument/2006/relationships/slide" Target="slides/slide1.xml"/><Relationship Id="rId16" Type="http://schemas.openxmlformats.org/officeDocument/2006/relationships/font" Target="fonts/font6.fntdata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1.fntdata"/><Relationship Id="rId5" Type="http://schemas.openxmlformats.org/officeDocument/2006/relationships/slide" Target="slides/slide4.xml"/><Relationship Id="rId15" Type="http://schemas.openxmlformats.org/officeDocument/2006/relationships/font" Target="fonts/font5.fntdata"/><Relationship Id="rId10" Type="http://schemas.openxmlformats.org/officeDocument/2006/relationships/notesMaster" Target="notesMasters/notesMaster1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4.fntdata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175" y="685800"/>
            <a:ext cx="6096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583732960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g35f391192_0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3" name="Google Shape;103;g35f391192_0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g35f391192_02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0" name="Google Shape;140;g35f391192_02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g35f391192_0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8" name="Google Shape;148;g35f391192_0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Google Shape;200;g35f391192_04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1" name="Google Shape;201;g35f391192_04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Google Shape;200;g35f391192_04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1" name="Google Shape;201;g35f391192_04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4" name="Google Shape;584;ge2d5601ac4_0_2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5" name="Google Shape;585;ge2d5601ac4_0_21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Google Shape;216;g35f391192_05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7" name="Google Shape;217;g35f391192_05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1" name="Google Shape;401;g35ed75ccf_02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02" name="Google Shape;402;g35ed75ccf_02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" type="title">
  <p:cSld name="TITLE">
    <p:bg>
      <p:bgPr>
        <a:solidFill>
          <a:schemeClr val="accen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>
            <a:off x="0" y="4288500"/>
            <a:ext cx="9144000" cy="2475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" name="Google Shape;11;p2"/>
          <p:cNvSpPr/>
          <p:nvPr/>
        </p:nvSpPr>
        <p:spPr>
          <a:xfrm>
            <a:off x="0" y="0"/>
            <a:ext cx="9144000" cy="5307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114454"/>
              </a:solidFill>
            </a:endParaRPr>
          </a:p>
        </p:txBody>
      </p:sp>
      <p:sp>
        <p:nvSpPr>
          <p:cNvPr id="12" name="Google Shape;12;p2"/>
          <p:cNvSpPr/>
          <p:nvPr/>
        </p:nvSpPr>
        <p:spPr>
          <a:xfrm>
            <a:off x="0" y="4493605"/>
            <a:ext cx="9144000" cy="1182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" name="Google Shape;13;p2"/>
          <p:cNvSpPr/>
          <p:nvPr/>
        </p:nvSpPr>
        <p:spPr>
          <a:xfrm>
            <a:off x="0" y="4584075"/>
            <a:ext cx="9144000" cy="5595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" name="Google Shape;14;p2"/>
          <p:cNvSpPr txBox="1">
            <a:spLocks noGrp="1"/>
          </p:cNvSpPr>
          <p:nvPr>
            <p:ph type="ctrTitle"/>
          </p:nvPr>
        </p:nvSpPr>
        <p:spPr>
          <a:xfrm>
            <a:off x="685800" y="2601425"/>
            <a:ext cx="5810400" cy="1159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ubtitle">
  <p:cSld name="TITLE_1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 txBox="1">
            <a:spLocks noGrp="1"/>
          </p:cNvSpPr>
          <p:nvPr>
            <p:ph type="ctrTitle"/>
          </p:nvPr>
        </p:nvSpPr>
        <p:spPr>
          <a:xfrm>
            <a:off x="4113600" y="2878750"/>
            <a:ext cx="4505700" cy="1159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None/>
              <a:defRPr sz="4800">
                <a:solidFill>
                  <a:schemeClr val="accen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None/>
              <a:defRPr sz="4800">
                <a:solidFill>
                  <a:schemeClr val="accent1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None/>
              <a:defRPr sz="4800">
                <a:solidFill>
                  <a:schemeClr val="accent1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None/>
              <a:defRPr sz="4800">
                <a:solidFill>
                  <a:schemeClr val="accent1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None/>
              <a:defRPr sz="4800">
                <a:solidFill>
                  <a:schemeClr val="accent1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None/>
              <a:defRPr sz="4800">
                <a:solidFill>
                  <a:schemeClr val="accent1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None/>
              <a:defRPr sz="4800">
                <a:solidFill>
                  <a:schemeClr val="accent1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None/>
              <a:defRPr sz="4800">
                <a:solidFill>
                  <a:schemeClr val="accent1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None/>
              <a:defRPr sz="4800">
                <a:solidFill>
                  <a:schemeClr val="accent1"/>
                </a:solidFill>
              </a:defRPr>
            </a:lvl9pPr>
          </a:lstStyle>
          <a:p>
            <a:endParaRPr/>
          </a:p>
        </p:txBody>
      </p:sp>
      <p:sp>
        <p:nvSpPr>
          <p:cNvPr id="17" name="Google Shape;17;p3"/>
          <p:cNvSpPr txBox="1">
            <a:spLocks noGrp="1"/>
          </p:cNvSpPr>
          <p:nvPr>
            <p:ph type="subTitle" idx="1"/>
          </p:nvPr>
        </p:nvSpPr>
        <p:spPr>
          <a:xfrm>
            <a:off x="4113600" y="3983050"/>
            <a:ext cx="4505700" cy="78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800"/>
              <a:buNone/>
              <a:defRPr sz="1800" b="1">
                <a:solidFill>
                  <a:schemeClr val="accent6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800"/>
              <a:buNone/>
              <a:defRPr sz="1800" b="1">
                <a:solidFill>
                  <a:schemeClr val="accent6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800"/>
              <a:buNone/>
              <a:defRPr sz="1800" b="1">
                <a:solidFill>
                  <a:schemeClr val="accent6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800"/>
              <a:buNone/>
              <a:defRPr b="1">
                <a:solidFill>
                  <a:schemeClr val="accent6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800"/>
              <a:buNone/>
              <a:defRPr b="1">
                <a:solidFill>
                  <a:schemeClr val="accent6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800"/>
              <a:buNone/>
              <a:defRPr b="1">
                <a:solidFill>
                  <a:schemeClr val="accent6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800"/>
              <a:buNone/>
              <a:defRPr b="1">
                <a:solidFill>
                  <a:schemeClr val="accent6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800"/>
              <a:buNone/>
              <a:defRPr b="1">
                <a:solidFill>
                  <a:schemeClr val="accent6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800"/>
              <a:buNone/>
              <a:defRPr b="1">
                <a:solidFill>
                  <a:schemeClr val="accent6"/>
                </a:solidFill>
              </a:defRPr>
            </a:lvl9pPr>
          </a:lstStyle>
          <a:p>
            <a:endParaRPr/>
          </a:p>
        </p:txBody>
      </p:sp>
      <p:sp>
        <p:nvSpPr>
          <p:cNvPr id="18" name="Google Shape;18;p3"/>
          <p:cNvSpPr/>
          <p:nvPr/>
        </p:nvSpPr>
        <p:spPr>
          <a:xfrm>
            <a:off x="0" y="4288499"/>
            <a:ext cx="3474300" cy="2475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" name="Google Shape;19;p3"/>
          <p:cNvSpPr/>
          <p:nvPr/>
        </p:nvSpPr>
        <p:spPr>
          <a:xfrm>
            <a:off x="0" y="0"/>
            <a:ext cx="3474300" cy="5307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114454"/>
              </a:solidFill>
            </a:endParaRPr>
          </a:p>
        </p:txBody>
      </p:sp>
      <p:sp>
        <p:nvSpPr>
          <p:cNvPr id="20" name="Google Shape;20;p3"/>
          <p:cNvSpPr/>
          <p:nvPr/>
        </p:nvSpPr>
        <p:spPr>
          <a:xfrm>
            <a:off x="0" y="500626"/>
            <a:ext cx="3474300" cy="38241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" name="Google Shape;21;p3"/>
          <p:cNvSpPr/>
          <p:nvPr/>
        </p:nvSpPr>
        <p:spPr>
          <a:xfrm>
            <a:off x="0" y="4493604"/>
            <a:ext cx="3474300" cy="1182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" name="Google Shape;22;p3"/>
          <p:cNvSpPr/>
          <p:nvPr/>
        </p:nvSpPr>
        <p:spPr>
          <a:xfrm>
            <a:off x="0" y="4584075"/>
            <a:ext cx="3474300" cy="5595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" name="Google Shape;23;p3"/>
          <p:cNvSpPr txBox="1">
            <a:spLocks noGrp="1"/>
          </p:cNvSpPr>
          <p:nvPr>
            <p:ph type="sldNum" idx="12"/>
          </p:nvPr>
        </p:nvSpPr>
        <p:spPr>
          <a:xfrm>
            <a:off x="-51050" y="4819400"/>
            <a:ext cx="349200" cy="324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lvl="1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2pPr>
            <a:lvl3pPr lvl="2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3pPr>
            <a:lvl4pPr lvl="3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4pPr>
            <a:lvl5pPr lvl="4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5pPr>
            <a:lvl6pPr lvl="5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6pPr>
            <a:lvl7pPr lvl="6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7pPr>
            <a:lvl8pPr lvl="7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8pPr>
            <a:lvl9pPr lvl="8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Quote">
  <p:cSld name="TITLE_1_1">
    <p:bg>
      <p:bgPr>
        <a:solidFill>
          <a:schemeClr val="accent4"/>
        </a:solidFill>
        <a:effectLst/>
      </p:bgPr>
    </p:bg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4"/>
          <p:cNvSpPr/>
          <p:nvPr/>
        </p:nvSpPr>
        <p:spPr>
          <a:xfrm>
            <a:off x="3398538" y="1599538"/>
            <a:ext cx="2346925" cy="1944425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lvl="0" algn="ctr"/>
            <a:r>
              <a:rPr b="0" i="0">
                <a:ln>
                  <a:noFill/>
                </a:ln>
                <a:solidFill>
                  <a:srgbClr val="0E3142">
                    <a:alpha val="26820"/>
                  </a:srgbClr>
                </a:solidFill>
                <a:latin typeface="Impact"/>
              </a:rPr>
              <a:t>“</a:t>
            </a:r>
          </a:p>
        </p:txBody>
      </p:sp>
      <p:sp>
        <p:nvSpPr>
          <p:cNvPr id="26" name="Google Shape;26;p4"/>
          <p:cNvSpPr/>
          <p:nvPr/>
        </p:nvSpPr>
        <p:spPr>
          <a:xfrm>
            <a:off x="0" y="0"/>
            <a:ext cx="9144000" cy="5307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114454"/>
              </a:solidFill>
            </a:endParaRPr>
          </a:p>
        </p:txBody>
      </p:sp>
      <p:sp>
        <p:nvSpPr>
          <p:cNvPr id="27" name="Google Shape;27;p4"/>
          <p:cNvSpPr/>
          <p:nvPr/>
        </p:nvSpPr>
        <p:spPr>
          <a:xfrm>
            <a:off x="0" y="500625"/>
            <a:ext cx="9144000" cy="732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8" name="Google Shape;28;p4"/>
          <p:cNvSpPr/>
          <p:nvPr/>
        </p:nvSpPr>
        <p:spPr>
          <a:xfrm>
            <a:off x="0" y="3962800"/>
            <a:ext cx="9144000" cy="3702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" name="Google Shape;29;p4"/>
          <p:cNvSpPr/>
          <p:nvPr/>
        </p:nvSpPr>
        <p:spPr>
          <a:xfrm>
            <a:off x="0" y="4333125"/>
            <a:ext cx="9144000" cy="8103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0" name="Google Shape;30;p4"/>
          <p:cNvSpPr txBox="1">
            <a:spLocks noGrp="1"/>
          </p:cNvSpPr>
          <p:nvPr>
            <p:ph type="body" idx="1"/>
          </p:nvPr>
        </p:nvSpPr>
        <p:spPr>
          <a:xfrm>
            <a:off x="1556175" y="2300275"/>
            <a:ext cx="6031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55600" algn="ctr" rtl="0"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2000"/>
              <a:buChar char="▪"/>
              <a:defRPr sz="2000">
                <a:solidFill>
                  <a:schemeClr val="lt1"/>
                </a:solidFill>
              </a:defRPr>
            </a:lvl1pPr>
            <a:lvl2pPr marL="914400" lvl="1" indent="-35560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Char char="▫"/>
              <a:defRPr sz="2000">
                <a:solidFill>
                  <a:schemeClr val="lt1"/>
                </a:solidFill>
              </a:defRPr>
            </a:lvl2pPr>
            <a:lvl3pPr marL="1371600" lvl="2" indent="-35560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Char char="■"/>
              <a:defRPr sz="2000">
                <a:solidFill>
                  <a:schemeClr val="lt1"/>
                </a:solidFill>
              </a:defRPr>
            </a:lvl3pPr>
            <a:lvl4pPr marL="1828800" lvl="3" indent="-35560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Char char="●"/>
              <a:defRPr sz="2000">
                <a:solidFill>
                  <a:schemeClr val="lt1"/>
                </a:solidFill>
              </a:defRPr>
            </a:lvl4pPr>
            <a:lvl5pPr marL="2286000" lvl="4" indent="-35560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Char char="○"/>
              <a:defRPr sz="2000">
                <a:solidFill>
                  <a:schemeClr val="lt1"/>
                </a:solidFill>
              </a:defRPr>
            </a:lvl5pPr>
            <a:lvl6pPr marL="2743200" lvl="5" indent="-35560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Char char="■"/>
              <a:defRPr sz="2000">
                <a:solidFill>
                  <a:schemeClr val="lt1"/>
                </a:solidFill>
              </a:defRPr>
            </a:lvl6pPr>
            <a:lvl7pPr marL="3200400" lvl="6" indent="-35560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Char char="●"/>
              <a:defRPr sz="2000">
                <a:solidFill>
                  <a:schemeClr val="lt1"/>
                </a:solidFill>
              </a:defRPr>
            </a:lvl7pPr>
            <a:lvl8pPr marL="3657600" lvl="7" indent="-35560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Char char="○"/>
              <a:defRPr sz="2000">
                <a:solidFill>
                  <a:schemeClr val="lt1"/>
                </a:solidFill>
              </a:defRPr>
            </a:lvl8pPr>
            <a:lvl9pPr marL="4114800" lvl="8" indent="-3556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Char char="■"/>
              <a:defRPr sz="20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31" name="Google Shape;31;p4"/>
          <p:cNvSpPr txBox="1">
            <a:spLocks noGrp="1"/>
          </p:cNvSpPr>
          <p:nvPr>
            <p:ph type="sldNum" idx="12"/>
          </p:nvPr>
        </p:nvSpPr>
        <p:spPr>
          <a:xfrm>
            <a:off x="-51050" y="4819400"/>
            <a:ext cx="349200" cy="324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lvl="1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2pPr>
            <a:lvl3pPr lvl="2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3pPr>
            <a:lvl4pPr lvl="3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4pPr>
            <a:lvl5pPr lvl="4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5pPr>
            <a:lvl6pPr lvl="5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6pPr>
            <a:lvl7pPr lvl="6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7pPr>
            <a:lvl8pPr lvl="7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8pPr>
            <a:lvl9pPr lvl="8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1 column" type="tx">
  <p:cSld name="TITLE_AND_BODY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5"/>
          <p:cNvSpPr/>
          <p:nvPr/>
        </p:nvSpPr>
        <p:spPr>
          <a:xfrm>
            <a:off x="0" y="0"/>
            <a:ext cx="247200" cy="5307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114454"/>
              </a:solidFill>
            </a:endParaRPr>
          </a:p>
        </p:txBody>
      </p:sp>
      <p:sp>
        <p:nvSpPr>
          <p:cNvPr id="34" name="Google Shape;34;p5"/>
          <p:cNvSpPr/>
          <p:nvPr/>
        </p:nvSpPr>
        <p:spPr>
          <a:xfrm>
            <a:off x="0" y="500625"/>
            <a:ext cx="4572000" cy="10587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5" name="Google Shape;35;p5"/>
          <p:cNvSpPr/>
          <p:nvPr/>
        </p:nvSpPr>
        <p:spPr>
          <a:xfrm>
            <a:off x="0" y="1553406"/>
            <a:ext cx="247200" cy="15327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6" name="Google Shape;36;p5"/>
          <p:cNvSpPr/>
          <p:nvPr/>
        </p:nvSpPr>
        <p:spPr>
          <a:xfrm>
            <a:off x="0" y="3086100"/>
            <a:ext cx="247200" cy="6054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5"/>
          <p:cNvSpPr/>
          <p:nvPr/>
        </p:nvSpPr>
        <p:spPr>
          <a:xfrm>
            <a:off x="0" y="3691500"/>
            <a:ext cx="247200" cy="1452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cxnSp>
        <p:nvCxnSpPr>
          <p:cNvPr id="38" name="Google Shape;38;p5"/>
          <p:cNvCxnSpPr/>
          <p:nvPr/>
        </p:nvCxnSpPr>
        <p:spPr>
          <a:xfrm>
            <a:off x="1037450" y="809725"/>
            <a:ext cx="0" cy="470700"/>
          </a:xfrm>
          <a:prstGeom prst="straightConnector1">
            <a:avLst/>
          </a:prstGeom>
          <a:noFill/>
          <a:ln w="9525" cap="flat" cmpd="sng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39" name="Google Shape;39;p5"/>
          <p:cNvSpPr txBox="1">
            <a:spLocks noGrp="1"/>
          </p:cNvSpPr>
          <p:nvPr>
            <p:ph type="title"/>
          </p:nvPr>
        </p:nvSpPr>
        <p:spPr>
          <a:xfrm>
            <a:off x="1146025" y="530725"/>
            <a:ext cx="3208800" cy="1028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40" name="Google Shape;40;p5"/>
          <p:cNvSpPr txBox="1">
            <a:spLocks noGrp="1"/>
          </p:cNvSpPr>
          <p:nvPr>
            <p:ph type="body" idx="1"/>
          </p:nvPr>
        </p:nvSpPr>
        <p:spPr>
          <a:xfrm>
            <a:off x="1146025" y="1767275"/>
            <a:ext cx="7540800" cy="3158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406400">
              <a:spcBef>
                <a:spcPts val="600"/>
              </a:spcBef>
              <a:spcAft>
                <a:spcPts val="0"/>
              </a:spcAft>
              <a:buSzPts val="2800"/>
              <a:buChar char="▪"/>
              <a:defRPr sz="2800"/>
            </a:lvl1pPr>
            <a:lvl2pPr marL="914400" lvl="1" indent="-406400">
              <a:spcBef>
                <a:spcPts val="0"/>
              </a:spcBef>
              <a:spcAft>
                <a:spcPts val="0"/>
              </a:spcAft>
              <a:buSzPts val="2800"/>
              <a:buChar char="▫"/>
              <a:defRPr sz="2800"/>
            </a:lvl2pPr>
            <a:lvl3pPr marL="1371600" lvl="2" indent="-406400">
              <a:spcBef>
                <a:spcPts val="0"/>
              </a:spcBef>
              <a:spcAft>
                <a:spcPts val="0"/>
              </a:spcAft>
              <a:buSzPts val="2800"/>
              <a:buChar char="■"/>
              <a:defRPr sz="2800"/>
            </a:lvl3pPr>
            <a:lvl4pPr marL="1828800" lvl="3" indent="-406400">
              <a:spcBef>
                <a:spcPts val="0"/>
              </a:spcBef>
              <a:spcAft>
                <a:spcPts val="0"/>
              </a:spcAft>
              <a:buSzPts val="2800"/>
              <a:buChar char="●"/>
              <a:defRPr sz="2800"/>
            </a:lvl4pPr>
            <a:lvl5pPr marL="2286000" lvl="4" indent="-406400">
              <a:spcBef>
                <a:spcPts val="0"/>
              </a:spcBef>
              <a:spcAft>
                <a:spcPts val="0"/>
              </a:spcAft>
              <a:buSzPts val="2800"/>
              <a:buChar char="○"/>
              <a:defRPr sz="2800"/>
            </a:lvl5pPr>
            <a:lvl6pPr marL="2743200" lvl="5" indent="-406400">
              <a:spcBef>
                <a:spcPts val="0"/>
              </a:spcBef>
              <a:spcAft>
                <a:spcPts val="0"/>
              </a:spcAft>
              <a:buSzPts val="2800"/>
              <a:buChar char="■"/>
              <a:defRPr sz="2800"/>
            </a:lvl6pPr>
            <a:lvl7pPr marL="3200400" lvl="6" indent="-406400">
              <a:spcBef>
                <a:spcPts val="0"/>
              </a:spcBef>
              <a:spcAft>
                <a:spcPts val="0"/>
              </a:spcAft>
              <a:buSzPts val="2800"/>
              <a:buChar char="●"/>
              <a:defRPr sz="2800"/>
            </a:lvl7pPr>
            <a:lvl8pPr marL="3657600" lvl="7" indent="-406400">
              <a:spcBef>
                <a:spcPts val="0"/>
              </a:spcBef>
              <a:spcAft>
                <a:spcPts val="0"/>
              </a:spcAft>
              <a:buSzPts val="2800"/>
              <a:buChar char="○"/>
              <a:defRPr sz="2800"/>
            </a:lvl8pPr>
            <a:lvl9pPr marL="4114800" lvl="8" indent="-406400">
              <a:spcBef>
                <a:spcPts val="0"/>
              </a:spcBef>
              <a:spcAft>
                <a:spcPts val="0"/>
              </a:spcAft>
              <a:buSzPts val="2800"/>
              <a:buChar char="■"/>
              <a:defRPr sz="2800"/>
            </a:lvl9pPr>
          </a:lstStyle>
          <a:p>
            <a:endParaRPr/>
          </a:p>
        </p:txBody>
      </p:sp>
      <p:sp>
        <p:nvSpPr>
          <p:cNvPr id="41" name="Google Shape;41;p5"/>
          <p:cNvSpPr txBox="1">
            <a:spLocks noGrp="1"/>
          </p:cNvSpPr>
          <p:nvPr>
            <p:ph type="sldNum" idx="12"/>
          </p:nvPr>
        </p:nvSpPr>
        <p:spPr>
          <a:xfrm>
            <a:off x="-51050" y="4819400"/>
            <a:ext cx="349200" cy="324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lvl="1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2pPr>
            <a:lvl3pPr lvl="2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3pPr>
            <a:lvl4pPr lvl="3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4pPr>
            <a:lvl5pPr lvl="4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5pPr>
            <a:lvl6pPr lvl="5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6pPr>
            <a:lvl7pPr lvl="6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7pPr>
            <a:lvl8pPr lvl="7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8pPr>
            <a:lvl9pPr lvl="8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 style B">
  <p:cSld name="BLANK_1_1_1">
    <p:bg>
      <p:bgPr>
        <a:solidFill>
          <a:schemeClr val="accent1"/>
        </a:solidFill>
        <a:effectLst/>
      </p:bgPr>
    </p:bg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12"/>
          <p:cNvSpPr/>
          <p:nvPr/>
        </p:nvSpPr>
        <p:spPr>
          <a:xfrm>
            <a:off x="0" y="4294550"/>
            <a:ext cx="9144000" cy="2412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97;p12"/>
          <p:cNvSpPr/>
          <p:nvPr/>
        </p:nvSpPr>
        <p:spPr>
          <a:xfrm>
            <a:off x="0" y="0"/>
            <a:ext cx="9144000" cy="5307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114454"/>
              </a:solidFill>
            </a:endParaRPr>
          </a:p>
        </p:txBody>
      </p:sp>
      <p:sp>
        <p:nvSpPr>
          <p:cNvPr id="98" name="Google Shape;98;p12"/>
          <p:cNvSpPr/>
          <p:nvPr/>
        </p:nvSpPr>
        <p:spPr>
          <a:xfrm>
            <a:off x="0" y="4493605"/>
            <a:ext cx="9144000" cy="1182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9" name="Google Shape;99;p12"/>
          <p:cNvSpPr/>
          <p:nvPr/>
        </p:nvSpPr>
        <p:spPr>
          <a:xfrm>
            <a:off x="0" y="4584075"/>
            <a:ext cx="9144000" cy="5595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0" name="Google Shape;100;p12"/>
          <p:cNvSpPr txBox="1">
            <a:spLocks noGrp="1"/>
          </p:cNvSpPr>
          <p:nvPr>
            <p:ph type="sldNum" idx="12"/>
          </p:nvPr>
        </p:nvSpPr>
        <p:spPr>
          <a:xfrm>
            <a:off x="-51050" y="4819400"/>
            <a:ext cx="349200" cy="324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lvl="1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2pPr>
            <a:lvl3pPr lvl="2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3pPr>
            <a:lvl4pPr lvl="3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4pPr>
            <a:lvl5pPr lvl="4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5pPr>
            <a:lvl6pPr lvl="5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6pPr>
            <a:lvl7pPr lvl="6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7pPr>
            <a:lvl8pPr lvl="7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8pPr>
            <a:lvl9pPr lvl="8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3 columns">
  <p:cSld name="Title + 3 columns"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7"/>
          <p:cNvSpPr/>
          <p:nvPr/>
        </p:nvSpPr>
        <p:spPr>
          <a:xfrm>
            <a:off x="0" y="0"/>
            <a:ext cx="247200" cy="5307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114454"/>
              </a:solidFill>
            </a:endParaRPr>
          </a:p>
        </p:txBody>
      </p:sp>
      <p:sp>
        <p:nvSpPr>
          <p:cNvPr id="55" name="Google Shape;55;p7"/>
          <p:cNvSpPr/>
          <p:nvPr/>
        </p:nvSpPr>
        <p:spPr>
          <a:xfrm>
            <a:off x="0" y="500625"/>
            <a:ext cx="4572000" cy="10587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56;p7"/>
          <p:cNvSpPr/>
          <p:nvPr/>
        </p:nvSpPr>
        <p:spPr>
          <a:xfrm>
            <a:off x="0" y="1553406"/>
            <a:ext cx="247200" cy="15327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57;p7"/>
          <p:cNvSpPr/>
          <p:nvPr/>
        </p:nvSpPr>
        <p:spPr>
          <a:xfrm>
            <a:off x="0" y="3086100"/>
            <a:ext cx="247200" cy="6054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58;p7"/>
          <p:cNvSpPr/>
          <p:nvPr/>
        </p:nvSpPr>
        <p:spPr>
          <a:xfrm>
            <a:off x="0" y="3691500"/>
            <a:ext cx="247200" cy="1452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cxnSp>
        <p:nvCxnSpPr>
          <p:cNvPr id="59" name="Google Shape;59;p7"/>
          <p:cNvCxnSpPr/>
          <p:nvPr/>
        </p:nvCxnSpPr>
        <p:spPr>
          <a:xfrm>
            <a:off x="1037450" y="809725"/>
            <a:ext cx="0" cy="470700"/>
          </a:xfrm>
          <a:prstGeom prst="straightConnector1">
            <a:avLst/>
          </a:prstGeom>
          <a:noFill/>
          <a:ln w="9525" cap="flat" cmpd="sng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60" name="Google Shape;60;p7"/>
          <p:cNvSpPr txBox="1">
            <a:spLocks noGrp="1"/>
          </p:cNvSpPr>
          <p:nvPr>
            <p:ph type="title"/>
          </p:nvPr>
        </p:nvSpPr>
        <p:spPr>
          <a:xfrm>
            <a:off x="1146025" y="530725"/>
            <a:ext cx="3208800" cy="1028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61" name="Google Shape;61;p7"/>
          <p:cNvSpPr txBox="1">
            <a:spLocks noGrp="1"/>
          </p:cNvSpPr>
          <p:nvPr>
            <p:ph type="body" idx="1"/>
          </p:nvPr>
        </p:nvSpPr>
        <p:spPr>
          <a:xfrm>
            <a:off x="1146025" y="1773300"/>
            <a:ext cx="2409900" cy="315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rtl="0">
              <a:spcBef>
                <a:spcPts val="600"/>
              </a:spcBef>
              <a:spcAft>
                <a:spcPts val="0"/>
              </a:spcAft>
              <a:buSzPts val="1800"/>
              <a:buChar char="▪"/>
              <a:defRPr sz="1800"/>
            </a:lvl1pPr>
            <a:lvl2pPr marL="914400" lvl="1" indent="-342900" rtl="0">
              <a:spcBef>
                <a:spcPts val="0"/>
              </a:spcBef>
              <a:spcAft>
                <a:spcPts val="0"/>
              </a:spcAft>
              <a:buSzPts val="1800"/>
              <a:buChar char="▫"/>
              <a:defRPr sz="1800"/>
            </a:lvl2pPr>
            <a:lvl3pPr marL="1371600" lvl="2" indent="-342900" rtl="0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1800"/>
            </a:lvl3pPr>
            <a:lvl4pPr marL="1828800" lvl="3" indent="-3429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4pPr>
            <a:lvl5pPr marL="2286000" lvl="4" indent="-342900" rtl="0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5pPr>
            <a:lvl6pPr marL="2743200" lvl="5" indent="-342900" rtl="0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6pPr>
            <a:lvl7pPr marL="3200400" lvl="6" indent="-3429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7pPr>
            <a:lvl8pPr marL="3657600" lvl="7" indent="-342900" rtl="0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8pPr>
            <a:lvl9pPr marL="4114800" lvl="8" indent="-342900" rtl="0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9pPr>
          </a:lstStyle>
          <a:p>
            <a:endParaRPr/>
          </a:p>
        </p:txBody>
      </p:sp>
      <p:sp>
        <p:nvSpPr>
          <p:cNvPr id="62" name="Google Shape;62;p7"/>
          <p:cNvSpPr txBox="1">
            <a:spLocks noGrp="1"/>
          </p:cNvSpPr>
          <p:nvPr>
            <p:ph type="body" idx="2"/>
          </p:nvPr>
        </p:nvSpPr>
        <p:spPr>
          <a:xfrm>
            <a:off x="3679388" y="1773300"/>
            <a:ext cx="2409900" cy="315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rtl="0">
              <a:spcBef>
                <a:spcPts val="600"/>
              </a:spcBef>
              <a:spcAft>
                <a:spcPts val="0"/>
              </a:spcAft>
              <a:buSzPts val="1800"/>
              <a:buChar char="▪"/>
              <a:defRPr sz="1800"/>
            </a:lvl1pPr>
            <a:lvl2pPr marL="914400" lvl="1" indent="-342900" rtl="0">
              <a:spcBef>
                <a:spcPts val="0"/>
              </a:spcBef>
              <a:spcAft>
                <a:spcPts val="0"/>
              </a:spcAft>
              <a:buSzPts val="1800"/>
              <a:buChar char="▫"/>
              <a:defRPr sz="1800"/>
            </a:lvl2pPr>
            <a:lvl3pPr marL="1371600" lvl="2" indent="-342900" rtl="0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1800"/>
            </a:lvl3pPr>
            <a:lvl4pPr marL="1828800" lvl="3" indent="-3429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4pPr>
            <a:lvl5pPr marL="2286000" lvl="4" indent="-342900" rtl="0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5pPr>
            <a:lvl6pPr marL="2743200" lvl="5" indent="-342900" rtl="0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6pPr>
            <a:lvl7pPr marL="3200400" lvl="6" indent="-3429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7pPr>
            <a:lvl8pPr marL="3657600" lvl="7" indent="-342900" rtl="0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8pPr>
            <a:lvl9pPr marL="4114800" lvl="8" indent="-342900" rtl="0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9pPr>
          </a:lstStyle>
          <a:p>
            <a:endParaRPr/>
          </a:p>
        </p:txBody>
      </p:sp>
      <p:sp>
        <p:nvSpPr>
          <p:cNvPr id="63" name="Google Shape;63;p7"/>
          <p:cNvSpPr txBox="1">
            <a:spLocks noGrp="1"/>
          </p:cNvSpPr>
          <p:nvPr>
            <p:ph type="body" idx="3"/>
          </p:nvPr>
        </p:nvSpPr>
        <p:spPr>
          <a:xfrm>
            <a:off x="6212750" y="1773300"/>
            <a:ext cx="2409900" cy="315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rtl="0">
              <a:spcBef>
                <a:spcPts val="600"/>
              </a:spcBef>
              <a:spcAft>
                <a:spcPts val="0"/>
              </a:spcAft>
              <a:buSzPts val="1800"/>
              <a:buChar char="▪"/>
              <a:defRPr sz="1800"/>
            </a:lvl1pPr>
            <a:lvl2pPr marL="914400" lvl="1" indent="-342900" rtl="0">
              <a:spcBef>
                <a:spcPts val="0"/>
              </a:spcBef>
              <a:spcAft>
                <a:spcPts val="0"/>
              </a:spcAft>
              <a:buSzPts val="1800"/>
              <a:buChar char="▫"/>
              <a:defRPr sz="1800"/>
            </a:lvl2pPr>
            <a:lvl3pPr marL="1371600" lvl="2" indent="-342900" rtl="0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1800"/>
            </a:lvl3pPr>
            <a:lvl4pPr marL="1828800" lvl="3" indent="-3429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4pPr>
            <a:lvl5pPr marL="2286000" lvl="4" indent="-342900" rtl="0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5pPr>
            <a:lvl6pPr marL="2743200" lvl="5" indent="-342900" rtl="0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6pPr>
            <a:lvl7pPr marL="3200400" lvl="6" indent="-3429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7pPr>
            <a:lvl8pPr marL="3657600" lvl="7" indent="-342900" rtl="0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8pPr>
            <a:lvl9pPr marL="4114800" lvl="8" indent="-342900" rtl="0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9pPr>
          </a:lstStyle>
          <a:p>
            <a:endParaRPr/>
          </a:p>
        </p:txBody>
      </p:sp>
      <p:sp>
        <p:nvSpPr>
          <p:cNvPr id="64" name="Google Shape;64;p7"/>
          <p:cNvSpPr txBox="1">
            <a:spLocks noGrp="1"/>
          </p:cNvSpPr>
          <p:nvPr>
            <p:ph type="sldNum" idx="12"/>
          </p:nvPr>
        </p:nvSpPr>
        <p:spPr>
          <a:xfrm>
            <a:off x="-51050" y="4819400"/>
            <a:ext cx="349200" cy="324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lvl="1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2pPr>
            <a:lvl3pPr lvl="2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3pPr>
            <a:lvl4pPr lvl="3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4pPr>
            <a:lvl5pPr lvl="4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5pPr>
            <a:lvl6pPr lvl="5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6pPr>
            <a:lvl7pPr lvl="6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7pPr>
            <a:lvl8pPr lvl="7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8pPr>
            <a:lvl9pPr lvl="8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‹Nº›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0266100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 only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8"/>
          <p:cNvSpPr/>
          <p:nvPr/>
        </p:nvSpPr>
        <p:spPr>
          <a:xfrm>
            <a:off x="0" y="0"/>
            <a:ext cx="247200" cy="5307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114454"/>
              </a:solidFill>
            </a:endParaRPr>
          </a:p>
        </p:txBody>
      </p:sp>
      <p:sp>
        <p:nvSpPr>
          <p:cNvPr id="67" name="Google Shape;67;p8"/>
          <p:cNvSpPr/>
          <p:nvPr/>
        </p:nvSpPr>
        <p:spPr>
          <a:xfrm>
            <a:off x="0" y="500625"/>
            <a:ext cx="4572000" cy="10587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68;p8"/>
          <p:cNvSpPr/>
          <p:nvPr/>
        </p:nvSpPr>
        <p:spPr>
          <a:xfrm>
            <a:off x="0" y="1553406"/>
            <a:ext cx="247200" cy="15327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69;p8"/>
          <p:cNvSpPr/>
          <p:nvPr/>
        </p:nvSpPr>
        <p:spPr>
          <a:xfrm>
            <a:off x="0" y="3086100"/>
            <a:ext cx="247200" cy="6054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70;p8"/>
          <p:cNvSpPr/>
          <p:nvPr/>
        </p:nvSpPr>
        <p:spPr>
          <a:xfrm>
            <a:off x="0" y="3691500"/>
            <a:ext cx="247200" cy="1452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cxnSp>
        <p:nvCxnSpPr>
          <p:cNvPr id="71" name="Google Shape;71;p8"/>
          <p:cNvCxnSpPr/>
          <p:nvPr/>
        </p:nvCxnSpPr>
        <p:spPr>
          <a:xfrm>
            <a:off x="1037450" y="809725"/>
            <a:ext cx="0" cy="470700"/>
          </a:xfrm>
          <a:prstGeom prst="straightConnector1">
            <a:avLst/>
          </a:prstGeom>
          <a:noFill/>
          <a:ln w="9525" cap="flat" cmpd="sng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72" name="Google Shape;72;p8"/>
          <p:cNvSpPr txBox="1">
            <a:spLocks noGrp="1"/>
          </p:cNvSpPr>
          <p:nvPr>
            <p:ph type="title"/>
          </p:nvPr>
        </p:nvSpPr>
        <p:spPr>
          <a:xfrm>
            <a:off x="1146025" y="530725"/>
            <a:ext cx="3208800" cy="1028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8"/>
          <p:cNvSpPr txBox="1">
            <a:spLocks noGrp="1"/>
          </p:cNvSpPr>
          <p:nvPr>
            <p:ph type="sldNum" idx="12"/>
          </p:nvPr>
        </p:nvSpPr>
        <p:spPr>
          <a:xfrm>
            <a:off x="-51050" y="4819400"/>
            <a:ext cx="349200" cy="324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lvl="1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2pPr>
            <a:lvl3pPr lvl="2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3pPr>
            <a:lvl4pPr lvl="3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4pPr>
            <a:lvl5pPr lvl="4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5pPr>
            <a:lvl6pPr lvl="5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6pPr>
            <a:lvl7pPr lvl="6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7pPr>
            <a:lvl8pPr lvl="7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8pPr>
            <a:lvl9pPr lvl="8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‹Nº›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8738624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1146025" y="530725"/>
            <a:ext cx="3208800" cy="102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Roboto Slab"/>
              <a:buNone/>
              <a:defRPr sz="1800" b="1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Roboto Slab"/>
              <a:buNone/>
              <a:defRPr sz="1800" b="1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Roboto Slab"/>
              <a:buNone/>
              <a:defRPr sz="1800" b="1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Roboto Slab"/>
              <a:buNone/>
              <a:defRPr sz="1800" b="1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Roboto Slab"/>
              <a:buNone/>
              <a:defRPr sz="1800" b="1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Roboto Slab"/>
              <a:buNone/>
              <a:defRPr sz="1800" b="1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Roboto Slab"/>
              <a:buNone/>
              <a:defRPr sz="1800" b="1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Roboto Slab"/>
              <a:buNone/>
              <a:defRPr sz="1800" b="1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Roboto Slab"/>
              <a:buNone/>
              <a:defRPr sz="1800" b="1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1146025" y="1767275"/>
            <a:ext cx="7540800" cy="315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419100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3000"/>
              <a:buFont typeface="Nixie One"/>
              <a:buChar char="▪"/>
              <a:defRPr sz="3000">
                <a:solidFill>
                  <a:schemeClr val="accent1"/>
                </a:solidFill>
                <a:latin typeface="Nixie One"/>
                <a:ea typeface="Nixie One"/>
                <a:cs typeface="Nixie One"/>
                <a:sym typeface="Nixie One"/>
              </a:defRPr>
            </a:lvl1pPr>
            <a:lvl2pPr marL="914400" lvl="1" indent="-38100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400"/>
              <a:buFont typeface="Nixie One"/>
              <a:buChar char="▫"/>
              <a:defRPr sz="2400">
                <a:solidFill>
                  <a:schemeClr val="accent1"/>
                </a:solidFill>
                <a:latin typeface="Nixie One"/>
                <a:ea typeface="Nixie One"/>
                <a:cs typeface="Nixie One"/>
                <a:sym typeface="Nixie One"/>
              </a:defRPr>
            </a:lvl2pPr>
            <a:lvl3pPr marL="1371600" lvl="2" indent="-38100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400"/>
              <a:buFont typeface="Nixie One"/>
              <a:buChar char="■"/>
              <a:defRPr sz="2400">
                <a:solidFill>
                  <a:schemeClr val="accent1"/>
                </a:solidFill>
                <a:latin typeface="Nixie One"/>
                <a:ea typeface="Nixie One"/>
                <a:cs typeface="Nixie One"/>
                <a:sym typeface="Nixie One"/>
              </a:defRPr>
            </a:lvl3pPr>
            <a:lvl4pPr marL="1828800" lvl="3" indent="-34290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ixie One"/>
              <a:buChar char="●"/>
              <a:defRPr sz="1800">
                <a:solidFill>
                  <a:schemeClr val="accent1"/>
                </a:solidFill>
                <a:latin typeface="Nixie One"/>
                <a:ea typeface="Nixie One"/>
                <a:cs typeface="Nixie One"/>
                <a:sym typeface="Nixie One"/>
              </a:defRPr>
            </a:lvl4pPr>
            <a:lvl5pPr marL="2286000" lvl="4" indent="-34290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ixie One"/>
              <a:buChar char="○"/>
              <a:defRPr sz="1800">
                <a:solidFill>
                  <a:schemeClr val="accent1"/>
                </a:solidFill>
                <a:latin typeface="Nixie One"/>
                <a:ea typeface="Nixie One"/>
                <a:cs typeface="Nixie One"/>
                <a:sym typeface="Nixie One"/>
              </a:defRPr>
            </a:lvl5pPr>
            <a:lvl6pPr marL="2743200" lvl="5" indent="-34290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ixie One"/>
              <a:buChar char="■"/>
              <a:defRPr sz="1800">
                <a:solidFill>
                  <a:schemeClr val="accent1"/>
                </a:solidFill>
                <a:latin typeface="Nixie One"/>
                <a:ea typeface="Nixie One"/>
                <a:cs typeface="Nixie One"/>
                <a:sym typeface="Nixie One"/>
              </a:defRPr>
            </a:lvl6pPr>
            <a:lvl7pPr marL="3200400" lvl="6" indent="-34290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ixie One"/>
              <a:buChar char="●"/>
              <a:defRPr sz="1800">
                <a:solidFill>
                  <a:schemeClr val="accent1"/>
                </a:solidFill>
                <a:latin typeface="Nixie One"/>
                <a:ea typeface="Nixie One"/>
                <a:cs typeface="Nixie One"/>
                <a:sym typeface="Nixie One"/>
              </a:defRPr>
            </a:lvl7pPr>
            <a:lvl8pPr marL="3657600" lvl="7" indent="-34290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ixie One"/>
              <a:buChar char="○"/>
              <a:defRPr sz="1800">
                <a:solidFill>
                  <a:schemeClr val="accent1"/>
                </a:solidFill>
                <a:latin typeface="Nixie One"/>
                <a:ea typeface="Nixie One"/>
                <a:cs typeface="Nixie One"/>
                <a:sym typeface="Nixie One"/>
              </a:defRPr>
            </a:lvl8pPr>
            <a:lvl9pPr marL="4114800" lvl="8" indent="-34290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ixie One"/>
              <a:buChar char="■"/>
              <a:defRPr sz="1800">
                <a:solidFill>
                  <a:schemeClr val="accent1"/>
                </a:solidFill>
                <a:latin typeface="Nixie One"/>
                <a:ea typeface="Nixie One"/>
                <a:cs typeface="Nixie One"/>
                <a:sym typeface="Nixie One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-51050" y="4819400"/>
            <a:ext cx="349200" cy="32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buNone/>
              <a:defRPr sz="800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lvl="1" algn="ctr">
              <a:buNone/>
              <a:defRPr sz="800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2pPr>
            <a:lvl3pPr lvl="2" algn="ctr">
              <a:buNone/>
              <a:defRPr sz="800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3pPr>
            <a:lvl4pPr lvl="3" algn="ctr">
              <a:buNone/>
              <a:defRPr sz="800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4pPr>
            <a:lvl5pPr lvl="4" algn="ctr">
              <a:buNone/>
              <a:defRPr sz="800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5pPr>
            <a:lvl6pPr lvl="5" algn="ctr">
              <a:buNone/>
              <a:defRPr sz="800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6pPr>
            <a:lvl7pPr lvl="6" algn="ctr">
              <a:buNone/>
              <a:defRPr sz="800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7pPr>
            <a:lvl8pPr lvl="7" algn="ctr">
              <a:buNone/>
              <a:defRPr sz="800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8pPr>
            <a:lvl9pPr lvl="8" algn="ctr">
              <a:buNone/>
              <a:defRPr sz="800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‹Nº›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8" r:id="rId5"/>
    <p:sldLayoutId id="2147483664" r:id="rId6"/>
    <p:sldLayoutId id="2147483665" r:id="rId7"/>
  </p:sldLayoutIdLst>
  <p:transition>
    <p:fade thruBlk="1"/>
  </p:transition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13"/>
          <p:cNvSpPr txBox="1">
            <a:spLocks noGrp="1"/>
          </p:cNvSpPr>
          <p:nvPr>
            <p:ph type="ctrTitle"/>
          </p:nvPr>
        </p:nvSpPr>
        <p:spPr>
          <a:xfrm>
            <a:off x="1189856" y="2211710"/>
            <a:ext cx="6766520" cy="1159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 smtClean="0">
                <a:latin typeface="Calibri" pitchFamily="34" charset="0"/>
              </a:rPr>
              <a:t>Evangelismo: Presentando la Gracia</a:t>
            </a:r>
            <a:endParaRPr dirty="0">
              <a:latin typeface="Calibri" pitchFamily="34" charset="0"/>
            </a:endParaRPr>
          </a:p>
        </p:txBody>
      </p:sp>
      <p:grpSp>
        <p:nvGrpSpPr>
          <p:cNvPr id="106" name="Google Shape;106;p13"/>
          <p:cNvGrpSpPr/>
          <p:nvPr/>
        </p:nvGrpSpPr>
        <p:grpSpPr>
          <a:xfrm>
            <a:off x="753267" y="1029785"/>
            <a:ext cx="964541" cy="1011307"/>
            <a:chOff x="5961125" y="1623900"/>
            <a:chExt cx="427450" cy="448175"/>
          </a:xfrm>
        </p:grpSpPr>
        <p:sp>
          <p:nvSpPr>
            <p:cNvPr id="107" name="Google Shape;107;p13"/>
            <p:cNvSpPr/>
            <p:nvPr/>
          </p:nvSpPr>
          <p:spPr>
            <a:xfrm>
              <a:off x="5961125" y="1678700"/>
              <a:ext cx="376925" cy="376925"/>
            </a:xfrm>
            <a:custGeom>
              <a:avLst/>
              <a:gdLst/>
              <a:ahLst/>
              <a:cxnLst/>
              <a:rect l="l" t="t" r="r" b="b"/>
              <a:pathLst>
                <a:path w="15077" h="15077" fill="none" extrusionOk="0">
                  <a:moveTo>
                    <a:pt x="11813" y="1340"/>
                  </a:moveTo>
                  <a:lnTo>
                    <a:pt x="11813" y="1340"/>
                  </a:lnTo>
                  <a:lnTo>
                    <a:pt x="11350" y="1024"/>
                  </a:lnTo>
                  <a:lnTo>
                    <a:pt x="10863" y="780"/>
                  </a:lnTo>
                  <a:lnTo>
                    <a:pt x="10351" y="537"/>
                  </a:lnTo>
                  <a:lnTo>
                    <a:pt x="9816" y="342"/>
                  </a:lnTo>
                  <a:lnTo>
                    <a:pt x="9280" y="196"/>
                  </a:lnTo>
                  <a:lnTo>
                    <a:pt x="8720" y="98"/>
                  </a:lnTo>
                  <a:lnTo>
                    <a:pt x="8135" y="25"/>
                  </a:lnTo>
                  <a:lnTo>
                    <a:pt x="7551" y="1"/>
                  </a:lnTo>
                  <a:lnTo>
                    <a:pt x="7551" y="1"/>
                  </a:lnTo>
                  <a:lnTo>
                    <a:pt x="7161" y="1"/>
                  </a:lnTo>
                  <a:lnTo>
                    <a:pt x="6771" y="50"/>
                  </a:lnTo>
                  <a:lnTo>
                    <a:pt x="6406" y="98"/>
                  </a:lnTo>
                  <a:lnTo>
                    <a:pt x="6041" y="147"/>
                  </a:lnTo>
                  <a:lnTo>
                    <a:pt x="5675" y="244"/>
                  </a:lnTo>
                  <a:lnTo>
                    <a:pt x="5310" y="342"/>
                  </a:lnTo>
                  <a:lnTo>
                    <a:pt x="4969" y="464"/>
                  </a:lnTo>
                  <a:lnTo>
                    <a:pt x="4628" y="585"/>
                  </a:lnTo>
                  <a:lnTo>
                    <a:pt x="4287" y="731"/>
                  </a:lnTo>
                  <a:lnTo>
                    <a:pt x="3970" y="902"/>
                  </a:lnTo>
                  <a:lnTo>
                    <a:pt x="3654" y="1097"/>
                  </a:lnTo>
                  <a:lnTo>
                    <a:pt x="3337" y="1292"/>
                  </a:lnTo>
                  <a:lnTo>
                    <a:pt x="3045" y="1486"/>
                  </a:lnTo>
                  <a:lnTo>
                    <a:pt x="2753" y="1730"/>
                  </a:lnTo>
                  <a:lnTo>
                    <a:pt x="2485" y="1949"/>
                  </a:lnTo>
                  <a:lnTo>
                    <a:pt x="2217" y="2217"/>
                  </a:lnTo>
                  <a:lnTo>
                    <a:pt x="1973" y="2461"/>
                  </a:lnTo>
                  <a:lnTo>
                    <a:pt x="1730" y="2753"/>
                  </a:lnTo>
                  <a:lnTo>
                    <a:pt x="1510" y="3021"/>
                  </a:lnTo>
                  <a:lnTo>
                    <a:pt x="1291" y="3313"/>
                  </a:lnTo>
                  <a:lnTo>
                    <a:pt x="1096" y="3630"/>
                  </a:lnTo>
                  <a:lnTo>
                    <a:pt x="926" y="3946"/>
                  </a:lnTo>
                  <a:lnTo>
                    <a:pt x="755" y="4263"/>
                  </a:lnTo>
                  <a:lnTo>
                    <a:pt x="609" y="4604"/>
                  </a:lnTo>
                  <a:lnTo>
                    <a:pt x="463" y="4945"/>
                  </a:lnTo>
                  <a:lnTo>
                    <a:pt x="341" y="5286"/>
                  </a:lnTo>
                  <a:lnTo>
                    <a:pt x="244" y="5651"/>
                  </a:lnTo>
                  <a:lnTo>
                    <a:pt x="171" y="6016"/>
                  </a:lnTo>
                  <a:lnTo>
                    <a:pt x="98" y="6382"/>
                  </a:lnTo>
                  <a:lnTo>
                    <a:pt x="49" y="6771"/>
                  </a:lnTo>
                  <a:lnTo>
                    <a:pt x="25" y="7137"/>
                  </a:lnTo>
                  <a:lnTo>
                    <a:pt x="0" y="7526"/>
                  </a:lnTo>
                  <a:lnTo>
                    <a:pt x="0" y="7526"/>
                  </a:lnTo>
                  <a:lnTo>
                    <a:pt x="25" y="7916"/>
                  </a:lnTo>
                  <a:lnTo>
                    <a:pt x="49" y="8306"/>
                  </a:lnTo>
                  <a:lnTo>
                    <a:pt x="98" y="8671"/>
                  </a:lnTo>
                  <a:lnTo>
                    <a:pt x="171" y="9061"/>
                  </a:lnTo>
                  <a:lnTo>
                    <a:pt x="244" y="9426"/>
                  </a:lnTo>
                  <a:lnTo>
                    <a:pt x="341" y="9767"/>
                  </a:lnTo>
                  <a:lnTo>
                    <a:pt x="463" y="10132"/>
                  </a:lnTo>
                  <a:lnTo>
                    <a:pt x="609" y="10473"/>
                  </a:lnTo>
                  <a:lnTo>
                    <a:pt x="755" y="10790"/>
                  </a:lnTo>
                  <a:lnTo>
                    <a:pt x="926" y="11131"/>
                  </a:lnTo>
                  <a:lnTo>
                    <a:pt x="1096" y="11448"/>
                  </a:lnTo>
                  <a:lnTo>
                    <a:pt x="1291" y="11740"/>
                  </a:lnTo>
                  <a:lnTo>
                    <a:pt x="1510" y="12032"/>
                  </a:lnTo>
                  <a:lnTo>
                    <a:pt x="1730" y="12324"/>
                  </a:lnTo>
                  <a:lnTo>
                    <a:pt x="1973" y="12592"/>
                  </a:lnTo>
                  <a:lnTo>
                    <a:pt x="2217" y="12860"/>
                  </a:lnTo>
                  <a:lnTo>
                    <a:pt x="2485" y="13104"/>
                  </a:lnTo>
                  <a:lnTo>
                    <a:pt x="2753" y="13347"/>
                  </a:lnTo>
                  <a:lnTo>
                    <a:pt x="3045" y="13567"/>
                  </a:lnTo>
                  <a:lnTo>
                    <a:pt x="3337" y="13786"/>
                  </a:lnTo>
                  <a:lnTo>
                    <a:pt x="3654" y="13981"/>
                  </a:lnTo>
                  <a:lnTo>
                    <a:pt x="3970" y="14151"/>
                  </a:lnTo>
                  <a:lnTo>
                    <a:pt x="4287" y="14322"/>
                  </a:lnTo>
                  <a:lnTo>
                    <a:pt x="4628" y="14468"/>
                  </a:lnTo>
                  <a:lnTo>
                    <a:pt x="4969" y="14614"/>
                  </a:lnTo>
                  <a:lnTo>
                    <a:pt x="5310" y="14736"/>
                  </a:lnTo>
                  <a:lnTo>
                    <a:pt x="5675" y="14833"/>
                  </a:lnTo>
                  <a:lnTo>
                    <a:pt x="6041" y="14906"/>
                  </a:lnTo>
                  <a:lnTo>
                    <a:pt x="6406" y="14979"/>
                  </a:lnTo>
                  <a:lnTo>
                    <a:pt x="6771" y="15028"/>
                  </a:lnTo>
                  <a:lnTo>
                    <a:pt x="7161" y="15052"/>
                  </a:lnTo>
                  <a:lnTo>
                    <a:pt x="7551" y="15077"/>
                  </a:lnTo>
                  <a:lnTo>
                    <a:pt x="7551" y="15077"/>
                  </a:lnTo>
                  <a:lnTo>
                    <a:pt x="7940" y="15052"/>
                  </a:lnTo>
                  <a:lnTo>
                    <a:pt x="8306" y="15028"/>
                  </a:lnTo>
                  <a:lnTo>
                    <a:pt x="8695" y="14979"/>
                  </a:lnTo>
                  <a:lnTo>
                    <a:pt x="9061" y="14906"/>
                  </a:lnTo>
                  <a:lnTo>
                    <a:pt x="9426" y="14833"/>
                  </a:lnTo>
                  <a:lnTo>
                    <a:pt x="9791" y="14736"/>
                  </a:lnTo>
                  <a:lnTo>
                    <a:pt x="10132" y="14614"/>
                  </a:lnTo>
                  <a:lnTo>
                    <a:pt x="10473" y="14468"/>
                  </a:lnTo>
                  <a:lnTo>
                    <a:pt x="10814" y="14322"/>
                  </a:lnTo>
                  <a:lnTo>
                    <a:pt x="11131" y="14151"/>
                  </a:lnTo>
                  <a:lnTo>
                    <a:pt x="11447" y="13981"/>
                  </a:lnTo>
                  <a:lnTo>
                    <a:pt x="11764" y="13786"/>
                  </a:lnTo>
                  <a:lnTo>
                    <a:pt x="12056" y="13567"/>
                  </a:lnTo>
                  <a:lnTo>
                    <a:pt x="12348" y="13347"/>
                  </a:lnTo>
                  <a:lnTo>
                    <a:pt x="12616" y="13104"/>
                  </a:lnTo>
                  <a:lnTo>
                    <a:pt x="12884" y="12860"/>
                  </a:lnTo>
                  <a:lnTo>
                    <a:pt x="13128" y="12592"/>
                  </a:lnTo>
                  <a:lnTo>
                    <a:pt x="13371" y="12324"/>
                  </a:lnTo>
                  <a:lnTo>
                    <a:pt x="13591" y="12032"/>
                  </a:lnTo>
                  <a:lnTo>
                    <a:pt x="13785" y="11740"/>
                  </a:lnTo>
                  <a:lnTo>
                    <a:pt x="13980" y="11448"/>
                  </a:lnTo>
                  <a:lnTo>
                    <a:pt x="14175" y="11131"/>
                  </a:lnTo>
                  <a:lnTo>
                    <a:pt x="14346" y="10790"/>
                  </a:lnTo>
                  <a:lnTo>
                    <a:pt x="14492" y="10473"/>
                  </a:lnTo>
                  <a:lnTo>
                    <a:pt x="14613" y="10132"/>
                  </a:lnTo>
                  <a:lnTo>
                    <a:pt x="14735" y="9767"/>
                  </a:lnTo>
                  <a:lnTo>
                    <a:pt x="14857" y="9426"/>
                  </a:lnTo>
                  <a:lnTo>
                    <a:pt x="14930" y="9061"/>
                  </a:lnTo>
                  <a:lnTo>
                    <a:pt x="15003" y="8671"/>
                  </a:lnTo>
                  <a:lnTo>
                    <a:pt x="15052" y="8306"/>
                  </a:lnTo>
                  <a:lnTo>
                    <a:pt x="15076" y="7916"/>
                  </a:lnTo>
                  <a:lnTo>
                    <a:pt x="15076" y="7526"/>
                  </a:lnTo>
                  <a:lnTo>
                    <a:pt x="15076" y="7526"/>
                  </a:lnTo>
                  <a:lnTo>
                    <a:pt x="15052" y="6918"/>
                  </a:lnTo>
                  <a:lnTo>
                    <a:pt x="14979" y="6309"/>
                  </a:lnTo>
                  <a:lnTo>
                    <a:pt x="14857" y="5724"/>
                  </a:lnTo>
                  <a:lnTo>
                    <a:pt x="14687" y="5164"/>
                  </a:lnTo>
                  <a:lnTo>
                    <a:pt x="14492" y="4604"/>
                  </a:lnTo>
                  <a:lnTo>
                    <a:pt x="14248" y="4068"/>
                  </a:lnTo>
                  <a:lnTo>
                    <a:pt x="13956" y="3581"/>
                  </a:lnTo>
                  <a:lnTo>
                    <a:pt x="13615" y="3094"/>
                  </a:lnTo>
                </a:path>
              </a:pathLst>
            </a:custGeom>
            <a:noFill/>
            <a:ln w="19050" cap="rnd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" name="Google Shape;108;p13"/>
            <p:cNvSpPr/>
            <p:nvPr/>
          </p:nvSpPr>
          <p:spPr>
            <a:xfrm>
              <a:off x="6009825" y="1727425"/>
              <a:ext cx="279500" cy="279500"/>
            </a:xfrm>
            <a:custGeom>
              <a:avLst/>
              <a:gdLst/>
              <a:ahLst/>
              <a:cxnLst/>
              <a:rect l="l" t="t" r="r" b="b"/>
              <a:pathLst>
                <a:path w="11180" h="11180" fill="none" extrusionOk="0">
                  <a:moveTo>
                    <a:pt x="10181" y="2387"/>
                  </a:moveTo>
                  <a:lnTo>
                    <a:pt x="10181" y="2387"/>
                  </a:lnTo>
                  <a:lnTo>
                    <a:pt x="10400" y="2728"/>
                  </a:lnTo>
                  <a:lnTo>
                    <a:pt x="10595" y="3093"/>
                  </a:lnTo>
                  <a:lnTo>
                    <a:pt x="10766" y="3483"/>
                  </a:lnTo>
                  <a:lnTo>
                    <a:pt x="10912" y="3873"/>
                  </a:lnTo>
                  <a:lnTo>
                    <a:pt x="11034" y="4287"/>
                  </a:lnTo>
                  <a:lnTo>
                    <a:pt x="11107" y="4701"/>
                  </a:lnTo>
                  <a:lnTo>
                    <a:pt x="11180" y="5139"/>
                  </a:lnTo>
                  <a:lnTo>
                    <a:pt x="11180" y="5577"/>
                  </a:lnTo>
                  <a:lnTo>
                    <a:pt x="11180" y="5577"/>
                  </a:lnTo>
                  <a:lnTo>
                    <a:pt x="11155" y="6162"/>
                  </a:lnTo>
                  <a:lnTo>
                    <a:pt x="11082" y="6722"/>
                  </a:lnTo>
                  <a:lnTo>
                    <a:pt x="10936" y="7234"/>
                  </a:lnTo>
                  <a:lnTo>
                    <a:pt x="10741" y="7769"/>
                  </a:lnTo>
                  <a:lnTo>
                    <a:pt x="10522" y="8257"/>
                  </a:lnTo>
                  <a:lnTo>
                    <a:pt x="10230" y="8695"/>
                  </a:lnTo>
                  <a:lnTo>
                    <a:pt x="9913" y="9133"/>
                  </a:lnTo>
                  <a:lnTo>
                    <a:pt x="9548" y="9523"/>
                  </a:lnTo>
                  <a:lnTo>
                    <a:pt x="9158" y="9888"/>
                  </a:lnTo>
                  <a:lnTo>
                    <a:pt x="8720" y="10205"/>
                  </a:lnTo>
                  <a:lnTo>
                    <a:pt x="8257" y="10497"/>
                  </a:lnTo>
                  <a:lnTo>
                    <a:pt x="7770" y="10741"/>
                  </a:lnTo>
                  <a:lnTo>
                    <a:pt x="7259" y="10911"/>
                  </a:lnTo>
                  <a:lnTo>
                    <a:pt x="6723" y="11057"/>
                  </a:lnTo>
                  <a:lnTo>
                    <a:pt x="6163" y="11155"/>
                  </a:lnTo>
                  <a:lnTo>
                    <a:pt x="5603" y="11179"/>
                  </a:lnTo>
                  <a:lnTo>
                    <a:pt x="5603" y="11179"/>
                  </a:lnTo>
                  <a:lnTo>
                    <a:pt x="5018" y="11155"/>
                  </a:lnTo>
                  <a:lnTo>
                    <a:pt x="4482" y="11057"/>
                  </a:lnTo>
                  <a:lnTo>
                    <a:pt x="3946" y="10911"/>
                  </a:lnTo>
                  <a:lnTo>
                    <a:pt x="3435" y="10741"/>
                  </a:lnTo>
                  <a:lnTo>
                    <a:pt x="2948" y="10497"/>
                  </a:lnTo>
                  <a:lnTo>
                    <a:pt x="2485" y="10205"/>
                  </a:lnTo>
                  <a:lnTo>
                    <a:pt x="2047" y="9888"/>
                  </a:lnTo>
                  <a:lnTo>
                    <a:pt x="1657" y="9523"/>
                  </a:lnTo>
                  <a:lnTo>
                    <a:pt x="1292" y="9133"/>
                  </a:lnTo>
                  <a:lnTo>
                    <a:pt x="975" y="8695"/>
                  </a:lnTo>
                  <a:lnTo>
                    <a:pt x="683" y="8257"/>
                  </a:lnTo>
                  <a:lnTo>
                    <a:pt x="464" y="7769"/>
                  </a:lnTo>
                  <a:lnTo>
                    <a:pt x="269" y="7234"/>
                  </a:lnTo>
                  <a:lnTo>
                    <a:pt x="123" y="6722"/>
                  </a:lnTo>
                  <a:lnTo>
                    <a:pt x="50" y="6162"/>
                  </a:lnTo>
                  <a:lnTo>
                    <a:pt x="1" y="5577"/>
                  </a:lnTo>
                  <a:lnTo>
                    <a:pt x="1" y="5577"/>
                  </a:lnTo>
                  <a:lnTo>
                    <a:pt x="50" y="5017"/>
                  </a:lnTo>
                  <a:lnTo>
                    <a:pt x="123" y="4457"/>
                  </a:lnTo>
                  <a:lnTo>
                    <a:pt x="269" y="3921"/>
                  </a:lnTo>
                  <a:lnTo>
                    <a:pt x="464" y="3410"/>
                  </a:lnTo>
                  <a:lnTo>
                    <a:pt x="683" y="2923"/>
                  </a:lnTo>
                  <a:lnTo>
                    <a:pt x="975" y="2460"/>
                  </a:lnTo>
                  <a:lnTo>
                    <a:pt x="1292" y="2046"/>
                  </a:lnTo>
                  <a:lnTo>
                    <a:pt x="1657" y="1632"/>
                  </a:lnTo>
                  <a:lnTo>
                    <a:pt x="2047" y="1267"/>
                  </a:lnTo>
                  <a:lnTo>
                    <a:pt x="2485" y="950"/>
                  </a:lnTo>
                  <a:lnTo>
                    <a:pt x="2948" y="682"/>
                  </a:lnTo>
                  <a:lnTo>
                    <a:pt x="3435" y="439"/>
                  </a:lnTo>
                  <a:lnTo>
                    <a:pt x="3946" y="244"/>
                  </a:lnTo>
                  <a:lnTo>
                    <a:pt x="4482" y="122"/>
                  </a:lnTo>
                  <a:lnTo>
                    <a:pt x="5018" y="25"/>
                  </a:lnTo>
                  <a:lnTo>
                    <a:pt x="5603" y="0"/>
                  </a:lnTo>
                  <a:lnTo>
                    <a:pt x="5603" y="0"/>
                  </a:lnTo>
                  <a:lnTo>
                    <a:pt x="6041" y="25"/>
                  </a:lnTo>
                  <a:lnTo>
                    <a:pt x="6479" y="73"/>
                  </a:lnTo>
                  <a:lnTo>
                    <a:pt x="6893" y="146"/>
                  </a:lnTo>
                  <a:lnTo>
                    <a:pt x="7307" y="268"/>
                  </a:lnTo>
                  <a:lnTo>
                    <a:pt x="7697" y="414"/>
                  </a:lnTo>
                  <a:lnTo>
                    <a:pt x="8087" y="585"/>
                  </a:lnTo>
                  <a:lnTo>
                    <a:pt x="8452" y="780"/>
                  </a:lnTo>
                  <a:lnTo>
                    <a:pt x="8793" y="999"/>
                  </a:lnTo>
                </a:path>
              </a:pathLst>
            </a:custGeom>
            <a:noFill/>
            <a:ln w="19050" cap="rnd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" name="Google Shape;109;p13"/>
            <p:cNvSpPr/>
            <p:nvPr/>
          </p:nvSpPr>
          <p:spPr>
            <a:xfrm>
              <a:off x="6107250" y="1824850"/>
              <a:ext cx="84650" cy="84650"/>
            </a:xfrm>
            <a:custGeom>
              <a:avLst/>
              <a:gdLst/>
              <a:ahLst/>
              <a:cxnLst/>
              <a:rect l="l" t="t" r="r" b="b"/>
              <a:pathLst>
                <a:path w="3386" h="3386" fill="none" extrusionOk="0">
                  <a:moveTo>
                    <a:pt x="3362" y="1388"/>
                  </a:moveTo>
                  <a:lnTo>
                    <a:pt x="3362" y="1388"/>
                  </a:lnTo>
                  <a:lnTo>
                    <a:pt x="3386" y="1680"/>
                  </a:lnTo>
                  <a:lnTo>
                    <a:pt x="3386" y="1680"/>
                  </a:lnTo>
                  <a:lnTo>
                    <a:pt x="3386" y="1851"/>
                  </a:lnTo>
                  <a:lnTo>
                    <a:pt x="3362" y="2021"/>
                  </a:lnTo>
                  <a:lnTo>
                    <a:pt x="3313" y="2192"/>
                  </a:lnTo>
                  <a:lnTo>
                    <a:pt x="3264" y="2338"/>
                  </a:lnTo>
                  <a:lnTo>
                    <a:pt x="3191" y="2484"/>
                  </a:lnTo>
                  <a:lnTo>
                    <a:pt x="3118" y="2630"/>
                  </a:lnTo>
                  <a:lnTo>
                    <a:pt x="3021" y="2776"/>
                  </a:lnTo>
                  <a:lnTo>
                    <a:pt x="2899" y="2898"/>
                  </a:lnTo>
                  <a:lnTo>
                    <a:pt x="2777" y="2996"/>
                  </a:lnTo>
                  <a:lnTo>
                    <a:pt x="2655" y="3093"/>
                  </a:lnTo>
                  <a:lnTo>
                    <a:pt x="2509" y="3191"/>
                  </a:lnTo>
                  <a:lnTo>
                    <a:pt x="2363" y="3239"/>
                  </a:lnTo>
                  <a:lnTo>
                    <a:pt x="2217" y="3312"/>
                  </a:lnTo>
                  <a:lnTo>
                    <a:pt x="2046" y="3337"/>
                  </a:lnTo>
                  <a:lnTo>
                    <a:pt x="1876" y="3385"/>
                  </a:lnTo>
                  <a:lnTo>
                    <a:pt x="1706" y="3385"/>
                  </a:lnTo>
                  <a:lnTo>
                    <a:pt x="1706" y="3385"/>
                  </a:lnTo>
                  <a:lnTo>
                    <a:pt x="1535" y="3385"/>
                  </a:lnTo>
                  <a:lnTo>
                    <a:pt x="1365" y="3337"/>
                  </a:lnTo>
                  <a:lnTo>
                    <a:pt x="1194" y="3312"/>
                  </a:lnTo>
                  <a:lnTo>
                    <a:pt x="1048" y="3239"/>
                  </a:lnTo>
                  <a:lnTo>
                    <a:pt x="902" y="3191"/>
                  </a:lnTo>
                  <a:lnTo>
                    <a:pt x="756" y="3093"/>
                  </a:lnTo>
                  <a:lnTo>
                    <a:pt x="634" y="2996"/>
                  </a:lnTo>
                  <a:lnTo>
                    <a:pt x="512" y="2898"/>
                  </a:lnTo>
                  <a:lnTo>
                    <a:pt x="390" y="2776"/>
                  </a:lnTo>
                  <a:lnTo>
                    <a:pt x="293" y="2630"/>
                  </a:lnTo>
                  <a:lnTo>
                    <a:pt x="220" y="2484"/>
                  </a:lnTo>
                  <a:lnTo>
                    <a:pt x="147" y="2338"/>
                  </a:lnTo>
                  <a:lnTo>
                    <a:pt x="74" y="2192"/>
                  </a:lnTo>
                  <a:lnTo>
                    <a:pt x="49" y="2021"/>
                  </a:lnTo>
                  <a:lnTo>
                    <a:pt x="25" y="1851"/>
                  </a:lnTo>
                  <a:lnTo>
                    <a:pt x="1" y="1680"/>
                  </a:lnTo>
                  <a:lnTo>
                    <a:pt x="1" y="1680"/>
                  </a:lnTo>
                  <a:lnTo>
                    <a:pt x="25" y="1510"/>
                  </a:lnTo>
                  <a:lnTo>
                    <a:pt x="49" y="1340"/>
                  </a:lnTo>
                  <a:lnTo>
                    <a:pt x="74" y="1193"/>
                  </a:lnTo>
                  <a:lnTo>
                    <a:pt x="147" y="1023"/>
                  </a:lnTo>
                  <a:lnTo>
                    <a:pt x="220" y="877"/>
                  </a:lnTo>
                  <a:lnTo>
                    <a:pt x="293" y="731"/>
                  </a:lnTo>
                  <a:lnTo>
                    <a:pt x="390" y="609"/>
                  </a:lnTo>
                  <a:lnTo>
                    <a:pt x="512" y="487"/>
                  </a:lnTo>
                  <a:lnTo>
                    <a:pt x="634" y="390"/>
                  </a:lnTo>
                  <a:lnTo>
                    <a:pt x="756" y="292"/>
                  </a:lnTo>
                  <a:lnTo>
                    <a:pt x="902" y="195"/>
                  </a:lnTo>
                  <a:lnTo>
                    <a:pt x="1048" y="122"/>
                  </a:lnTo>
                  <a:lnTo>
                    <a:pt x="1194" y="73"/>
                  </a:lnTo>
                  <a:lnTo>
                    <a:pt x="1365" y="24"/>
                  </a:lnTo>
                  <a:lnTo>
                    <a:pt x="1535" y="0"/>
                  </a:lnTo>
                  <a:lnTo>
                    <a:pt x="1706" y="0"/>
                  </a:lnTo>
                  <a:lnTo>
                    <a:pt x="1706" y="0"/>
                  </a:lnTo>
                  <a:lnTo>
                    <a:pt x="1998" y="24"/>
                  </a:lnTo>
                </a:path>
              </a:pathLst>
            </a:custGeom>
            <a:noFill/>
            <a:ln w="19050" cap="rnd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" name="Google Shape;110;p13"/>
            <p:cNvSpPr/>
            <p:nvPr/>
          </p:nvSpPr>
          <p:spPr>
            <a:xfrm>
              <a:off x="6058550" y="1776125"/>
              <a:ext cx="182075" cy="182075"/>
            </a:xfrm>
            <a:custGeom>
              <a:avLst/>
              <a:gdLst/>
              <a:ahLst/>
              <a:cxnLst/>
              <a:rect l="l" t="t" r="r" b="b"/>
              <a:pathLst>
                <a:path w="7283" h="7283" fill="none" extrusionOk="0">
                  <a:moveTo>
                    <a:pt x="5431" y="463"/>
                  </a:moveTo>
                  <a:lnTo>
                    <a:pt x="5431" y="463"/>
                  </a:lnTo>
                  <a:lnTo>
                    <a:pt x="5042" y="269"/>
                  </a:lnTo>
                  <a:lnTo>
                    <a:pt x="4823" y="195"/>
                  </a:lnTo>
                  <a:lnTo>
                    <a:pt x="4603" y="122"/>
                  </a:lnTo>
                  <a:lnTo>
                    <a:pt x="4360" y="74"/>
                  </a:lnTo>
                  <a:lnTo>
                    <a:pt x="4141" y="25"/>
                  </a:lnTo>
                  <a:lnTo>
                    <a:pt x="3897" y="1"/>
                  </a:lnTo>
                  <a:lnTo>
                    <a:pt x="3654" y="1"/>
                  </a:lnTo>
                  <a:lnTo>
                    <a:pt x="3654" y="1"/>
                  </a:lnTo>
                  <a:lnTo>
                    <a:pt x="3288" y="25"/>
                  </a:lnTo>
                  <a:lnTo>
                    <a:pt x="2923" y="74"/>
                  </a:lnTo>
                  <a:lnTo>
                    <a:pt x="2558" y="147"/>
                  </a:lnTo>
                  <a:lnTo>
                    <a:pt x="2241" y="293"/>
                  </a:lnTo>
                  <a:lnTo>
                    <a:pt x="1924" y="439"/>
                  </a:lnTo>
                  <a:lnTo>
                    <a:pt x="1608" y="609"/>
                  </a:lnTo>
                  <a:lnTo>
                    <a:pt x="1340" y="829"/>
                  </a:lnTo>
                  <a:lnTo>
                    <a:pt x="1072" y="1072"/>
                  </a:lnTo>
                  <a:lnTo>
                    <a:pt x="828" y="1316"/>
                  </a:lnTo>
                  <a:lnTo>
                    <a:pt x="633" y="1608"/>
                  </a:lnTo>
                  <a:lnTo>
                    <a:pt x="439" y="1900"/>
                  </a:lnTo>
                  <a:lnTo>
                    <a:pt x="293" y="2217"/>
                  </a:lnTo>
                  <a:lnTo>
                    <a:pt x="171" y="2558"/>
                  </a:lnTo>
                  <a:lnTo>
                    <a:pt x="73" y="2899"/>
                  </a:lnTo>
                  <a:lnTo>
                    <a:pt x="25" y="3264"/>
                  </a:lnTo>
                  <a:lnTo>
                    <a:pt x="0" y="3629"/>
                  </a:lnTo>
                  <a:lnTo>
                    <a:pt x="0" y="3629"/>
                  </a:lnTo>
                  <a:lnTo>
                    <a:pt x="25" y="4019"/>
                  </a:lnTo>
                  <a:lnTo>
                    <a:pt x="73" y="4360"/>
                  </a:lnTo>
                  <a:lnTo>
                    <a:pt x="171" y="4725"/>
                  </a:lnTo>
                  <a:lnTo>
                    <a:pt x="293" y="5066"/>
                  </a:lnTo>
                  <a:lnTo>
                    <a:pt x="439" y="5383"/>
                  </a:lnTo>
                  <a:lnTo>
                    <a:pt x="633" y="5675"/>
                  </a:lnTo>
                  <a:lnTo>
                    <a:pt x="828" y="5943"/>
                  </a:lnTo>
                  <a:lnTo>
                    <a:pt x="1072" y="6211"/>
                  </a:lnTo>
                  <a:lnTo>
                    <a:pt x="1340" y="6455"/>
                  </a:lnTo>
                  <a:lnTo>
                    <a:pt x="1608" y="6650"/>
                  </a:lnTo>
                  <a:lnTo>
                    <a:pt x="1924" y="6844"/>
                  </a:lnTo>
                  <a:lnTo>
                    <a:pt x="2241" y="6990"/>
                  </a:lnTo>
                  <a:lnTo>
                    <a:pt x="2558" y="7112"/>
                  </a:lnTo>
                  <a:lnTo>
                    <a:pt x="2923" y="7210"/>
                  </a:lnTo>
                  <a:lnTo>
                    <a:pt x="3288" y="7258"/>
                  </a:lnTo>
                  <a:lnTo>
                    <a:pt x="3654" y="7283"/>
                  </a:lnTo>
                  <a:lnTo>
                    <a:pt x="3654" y="7283"/>
                  </a:lnTo>
                  <a:lnTo>
                    <a:pt x="4019" y="7258"/>
                  </a:lnTo>
                  <a:lnTo>
                    <a:pt x="4384" y="7210"/>
                  </a:lnTo>
                  <a:lnTo>
                    <a:pt x="4725" y="7112"/>
                  </a:lnTo>
                  <a:lnTo>
                    <a:pt x="5066" y="6990"/>
                  </a:lnTo>
                  <a:lnTo>
                    <a:pt x="5383" y="6844"/>
                  </a:lnTo>
                  <a:lnTo>
                    <a:pt x="5675" y="6650"/>
                  </a:lnTo>
                  <a:lnTo>
                    <a:pt x="5967" y="6455"/>
                  </a:lnTo>
                  <a:lnTo>
                    <a:pt x="6235" y="6211"/>
                  </a:lnTo>
                  <a:lnTo>
                    <a:pt x="6454" y="5943"/>
                  </a:lnTo>
                  <a:lnTo>
                    <a:pt x="6674" y="5675"/>
                  </a:lnTo>
                  <a:lnTo>
                    <a:pt x="6844" y="5383"/>
                  </a:lnTo>
                  <a:lnTo>
                    <a:pt x="7014" y="5066"/>
                  </a:lnTo>
                  <a:lnTo>
                    <a:pt x="7136" y="4725"/>
                  </a:lnTo>
                  <a:lnTo>
                    <a:pt x="7209" y="4360"/>
                  </a:lnTo>
                  <a:lnTo>
                    <a:pt x="7282" y="4019"/>
                  </a:lnTo>
                  <a:lnTo>
                    <a:pt x="7282" y="3629"/>
                  </a:lnTo>
                  <a:lnTo>
                    <a:pt x="7282" y="3629"/>
                  </a:lnTo>
                  <a:lnTo>
                    <a:pt x="7282" y="3386"/>
                  </a:lnTo>
                  <a:lnTo>
                    <a:pt x="7258" y="3167"/>
                  </a:lnTo>
                  <a:lnTo>
                    <a:pt x="7234" y="2923"/>
                  </a:lnTo>
                  <a:lnTo>
                    <a:pt x="7161" y="2704"/>
                  </a:lnTo>
                  <a:lnTo>
                    <a:pt x="7112" y="2485"/>
                  </a:lnTo>
                  <a:lnTo>
                    <a:pt x="7014" y="2266"/>
                  </a:lnTo>
                  <a:lnTo>
                    <a:pt x="6820" y="1852"/>
                  </a:lnTo>
                </a:path>
              </a:pathLst>
            </a:custGeom>
            <a:noFill/>
            <a:ln w="19050" cap="rnd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" name="Google Shape;111;p13"/>
            <p:cNvSpPr/>
            <p:nvPr/>
          </p:nvSpPr>
          <p:spPr>
            <a:xfrm>
              <a:off x="5971475" y="2001400"/>
              <a:ext cx="74925" cy="70675"/>
            </a:xfrm>
            <a:custGeom>
              <a:avLst/>
              <a:gdLst/>
              <a:ahLst/>
              <a:cxnLst/>
              <a:rect l="l" t="t" r="r" b="b"/>
              <a:pathLst>
                <a:path w="2997" h="2827" fill="none" extrusionOk="0">
                  <a:moveTo>
                    <a:pt x="1462" y="1"/>
                  </a:moveTo>
                  <a:lnTo>
                    <a:pt x="293" y="1170"/>
                  </a:lnTo>
                  <a:lnTo>
                    <a:pt x="293" y="1170"/>
                  </a:lnTo>
                  <a:lnTo>
                    <a:pt x="171" y="1316"/>
                  </a:lnTo>
                  <a:lnTo>
                    <a:pt x="74" y="1487"/>
                  </a:lnTo>
                  <a:lnTo>
                    <a:pt x="25" y="1657"/>
                  </a:lnTo>
                  <a:lnTo>
                    <a:pt x="1" y="1852"/>
                  </a:lnTo>
                  <a:lnTo>
                    <a:pt x="25" y="2047"/>
                  </a:lnTo>
                  <a:lnTo>
                    <a:pt x="74" y="2217"/>
                  </a:lnTo>
                  <a:lnTo>
                    <a:pt x="171" y="2388"/>
                  </a:lnTo>
                  <a:lnTo>
                    <a:pt x="293" y="2534"/>
                  </a:lnTo>
                  <a:lnTo>
                    <a:pt x="293" y="2534"/>
                  </a:lnTo>
                  <a:lnTo>
                    <a:pt x="439" y="2656"/>
                  </a:lnTo>
                  <a:lnTo>
                    <a:pt x="609" y="2753"/>
                  </a:lnTo>
                  <a:lnTo>
                    <a:pt x="804" y="2802"/>
                  </a:lnTo>
                  <a:lnTo>
                    <a:pt x="975" y="2826"/>
                  </a:lnTo>
                  <a:lnTo>
                    <a:pt x="975" y="2826"/>
                  </a:lnTo>
                  <a:lnTo>
                    <a:pt x="1170" y="2802"/>
                  </a:lnTo>
                  <a:lnTo>
                    <a:pt x="1340" y="2753"/>
                  </a:lnTo>
                  <a:lnTo>
                    <a:pt x="1511" y="2656"/>
                  </a:lnTo>
                  <a:lnTo>
                    <a:pt x="1681" y="2534"/>
                  </a:lnTo>
                  <a:lnTo>
                    <a:pt x="2850" y="1365"/>
                  </a:lnTo>
                  <a:lnTo>
                    <a:pt x="2850" y="1365"/>
                  </a:lnTo>
                  <a:lnTo>
                    <a:pt x="2996" y="1194"/>
                  </a:lnTo>
                </a:path>
              </a:pathLst>
            </a:custGeom>
            <a:noFill/>
            <a:ln w="19050" cap="rnd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" name="Google Shape;112;p13"/>
            <p:cNvSpPr/>
            <p:nvPr/>
          </p:nvSpPr>
          <p:spPr>
            <a:xfrm>
              <a:off x="6253375" y="2001400"/>
              <a:ext cx="74325" cy="70675"/>
            </a:xfrm>
            <a:custGeom>
              <a:avLst/>
              <a:gdLst/>
              <a:ahLst/>
              <a:cxnLst/>
              <a:rect l="l" t="t" r="r" b="b"/>
              <a:pathLst>
                <a:path w="2973" h="2827" fill="none" extrusionOk="0">
                  <a:moveTo>
                    <a:pt x="1" y="1194"/>
                  </a:moveTo>
                  <a:lnTo>
                    <a:pt x="1" y="1194"/>
                  </a:lnTo>
                  <a:lnTo>
                    <a:pt x="123" y="1365"/>
                  </a:lnTo>
                  <a:lnTo>
                    <a:pt x="1316" y="2534"/>
                  </a:lnTo>
                  <a:lnTo>
                    <a:pt x="1316" y="2534"/>
                  </a:lnTo>
                  <a:lnTo>
                    <a:pt x="1462" y="2656"/>
                  </a:lnTo>
                  <a:lnTo>
                    <a:pt x="1633" y="2753"/>
                  </a:lnTo>
                  <a:lnTo>
                    <a:pt x="1827" y="2802"/>
                  </a:lnTo>
                  <a:lnTo>
                    <a:pt x="1998" y="2826"/>
                  </a:lnTo>
                  <a:lnTo>
                    <a:pt x="1998" y="2826"/>
                  </a:lnTo>
                  <a:lnTo>
                    <a:pt x="2193" y="2802"/>
                  </a:lnTo>
                  <a:lnTo>
                    <a:pt x="2363" y="2753"/>
                  </a:lnTo>
                  <a:lnTo>
                    <a:pt x="2534" y="2656"/>
                  </a:lnTo>
                  <a:lnTo>
                    <a:pt x="2704" y="2534"/>
                  </a:lnTo>
                  <a:lnTo>
                    <a:pt x="2704" y="2534"/>
                  </a:lnTo>
                  <a:lnTo>
                    <a:pt x="2826" y="2388"/>
                  </a:lnTo>
                  <a:lnTo>
                    <a:pt x="2923" y="2217"/>
                  </a:lnTo>
                  <a:lnTo>
                    <a:pt x="2972" y="2047"/>
                  </a:lnTo>
                  <a:lnTo>
                    <a:pt x="2972" y="1852"/>
                  </a:lnTo>
                  <a:lnTo>
                    <a:pt x="2972" y="1657"/>
                  </a:lnTo>
                  <a:lnTo>
                    <a:pt x="2923" y="1487"/>
                  </a:lnTo>
                  <a:lnTo>
                    <a:pt x="2826" y="1316"/>
                  </a:lnTo>
                  <a:lnTo>
                    <a:pt x="2704" y="1170"/>
                  </a:lnTo>
                  <a:lnTo>
                    <a:pt x="1535" y="1"/>
                  </a:lnTo>
                </a:path>
              </a:pathLst>
            </a:custGeom>
            <a:noFill/>
            <a:ln w="19050" cap="rnd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" name="Google Shape;113;p13"/>
            <p:cNvSpPr/>
            <p:nvPr/>
          </p:nvSpPr>
          <p:spPr>
            <a:xfrm>
              <a:off x="6137700" y="1623900"/>
              <a:ext cx="250875" cy="255150"/>
            </a:xfrm>
            <a:custGeom>
              <a:avLst/>
              <a:gdLst/>
              <a:ahLst/>
              <a:cxnLst/>
              <a:rect l="l" t="t" r="r" b="b"/>
              <a:pathLst>
                <a:path w="10035" h="10206" fill="none" extrusionOk="0">
                  <a:moveTo>
                    <a:pt x="9718" y="2412"/>
                  </a:moveTo>
                  <a:lnTo>
                    <a:pt x="8671" y="2217"/>
                  </a:lnTo>
                  <a:lnTo>
                    <a:pt x="9694" y="1194"/>
                  </a:lnTo>
                  <a:lnTo>
                    <a:pt x="9694" y="1194"/>
                  </a:lnTo>
                  <a:lnTo>
                    <a:pt x="9767" y="1121"/>
                  </a:lnTo>
                  <a:lnTo>
                    <a:pt x="9815" y="1024"/>
                  </a:lnTo>
                  <a:lnTo>
                    <a:pt x="9840" y="951"/>
                  </a:lnTo>
                  <a:lnTo>
                    <a:pt x="9840" y="853"/>
                  </a:lnTo>
                  <a:lnTo>
                    <a:pt x="9840" y="756"/>
                  </a:lnTo>
                  <a:lnTo>
                    <a:pt x="9815" y="658"/>
                  </a:lnTo>
                  <a:lnTo>
                    <a:pt x="9767" y="585"/>
                  </a:lnTo>
                  <a:lnTo>
                    <a:pt x="9694" y="512"/>
                  </a:lnTo>
                  <a:lnTo>
                    <a:pt x="9694" y="512"/>
                  </a:lnTo>
                  <a:lnTo>
                    <a:pt x="9621" y="439"/>
                  </a:lnTo>
                  <a:lnTo>
                    <a:pt x="9548" y="391"/>
                  </a:lnTo>
                  <a:lnTo>
                    <a:pt x="9450" y="366"/>
                  </a:lnTo>
                  <a:lnTo>
                    <a:pt x="9353" y="366"/>
                  </a:lnTo>
                  <a:lnTo>
                    <a:pt x="9255" y="366"/>
                  </a:lnTo>
                  <a:lnTo>
                    <a:pt x="9182" y="391"/>
                  </a:lnTo>
                  <a:lnTo>
                    <a:pt x="9085" y="439"/>
                  </a:lnTo>
                  <a:lnTo>
                    <a:pt x="9012" y="512"/>
                  </a:lnTo>
                  <a:lnTo>
                    <a:pt x="7867" y="1657"/>
                  </a:lnTo>
                  <a:lnTo>
                    <a:pt x="7867" y="1657"/>
                  </a:lnTo>
                  <a:lnTo>
                    <a:pt x="7818" y="1487"/>
                  </a:lnTo>
                  <a:lnTo>
                    <a:pt x="7599" y="317"/>
                  </a:lnTo>
                  <a:lnTo>
                    <a:pt x="7599" y="317"/>
                  </a:lnTo>
                  <a:lnTo>
                    <a:pt x="7575" y="196"/>
                  </a:lnTo>
                  <a:lnTo>
                    <a:pt x="7526" y="98"/>
                  </a:lnTo>
                  <a:lnTo>
                    <a:pt x="7477" y="50"/>
                  </a:lnTo>
                  <a:lnTo>
                    <a:pt x="7404" y="1"/>
                  </a:lnTo>
                  <a:lnTo>
                    <a:pt x="7331" y="1"/>
                  </a:lnTo>
                  <a:lnTo>
                    <a:pt x="7234" y="25"/>
                  </a:lnTo>
                  <a:lnTo>
                    <a:pt x="7161" y="74"/>
                  </a:lnTo>
                  <a:lnTo>
                    <a:pt x="7063" y="147"/>
                  </a:lnTo>
                  <a:lnTo>
                    <a:pt x="5432" y="1754"/>
                  </a:lnTo>
                  <a:lnTo>
                    <a:pt x="5432" y="1754"/>
                  </a:lnTo>
                  <a:lnTo>
                    <a:pt x="5358" y="1852"/>
                  </a:lnTo>
                  <a:lnTo>
                    <a:pt x="5285" y="1974"/>
                  </a:lnTo>
                  <a:lnTo>
                    <a:pt x="5212" y="2120"/>
                  </a:lnTo>
                  <a:lnTo>
                    <a:pt x="5164" y="2242"/>
                  </a:lnTo>
                  <a:lnTo>
                    <a:pt x="5139" y="2388"/>
                  </a:lnTo>
                  <a:lnTo>
                    <a:pt x="5115" y="2534"/>
                  </a:lnTo>
                  <a:lnTo>
                    <a:pt x="5115" y="2680"/>
                  </a:lnTo>
                  <a:lnTo>
                    <a:pt x="5115" y="2802"/>
                  </a:lnTo>
                  <a:lnTo>
                    <a:pt x="5334" y="3971"/>
                  </a:lnTo>
                  <a:lnTo>
                    <a:pt x="5334" y="3971"/>
                  </a:lnTo>
                  <a:lnTo>
                    <a:pt x="5383" y="4141"/>
                  </a:lnTo>
                  <a:lnTo>
                    <a:pt x="147" y="9378"/>
                  </a:lnTo>
                  <a:lnTo>
                    <a:pt x="147" y="9378"/>
                  </a:lnTo>
                  <a:lnTo>
                    <a:pt x="73" y="9451"/>
                  </a:lnTo>
                  <a:lnTo>
                    <a:pt x="25" y="9548"/>
                  </a:lnTo>
                  <a:lnTo>
                    <a:pt x="0" y="9645"/>
                  </a:lnTo>
                  <a:lnTo>
                    <a:pt x="0" y="9718"/>
                  </a:lnTo>
                  <a:lnTo>
                    <a:pt x="0" y="9816"/>
                  </a:lnTo>
                  <a:lnTo>
                    <a:pt x="25" y="9913"/>
                  </a:lnTo>
                  <a:lnTo>
                    <a:pt x="73" y="9986"/>
                  </a:lnTo>
                  <a:lnTo>
                    <a:pt x="147" y="10059"/>
                  </a:lnTo>
                  <a:lnTo>
                    <a:pt x="147" y="10059"/>
                  </a:lnTo>
                  <a:lnTo>
                    <a:pt x="220" y="10133"/>
                  </a:lnTo>
                  <a:lnTo>
                    <a:pt x="293" y="10181"/>
                  </a:lnTo>
                  <a:lnTo>
                    <a:pt x="390" y="10206"/>
                  </a:lnTo>
                  <a:lnTo>
                    <a:pt x="488" y="10206"/>
                  </a:lnTo>
                  <a:lnTo>
                    <a:pt x="488" y="10206"/>
                  </a:lnTo>
                  <a:lnTo>
                    <a:pt x="585" y="10206"/>
                  </a:lnTo>
                  <a:lnTo>
                    <a:pt x="658" y="10181"/>
                  </a:lnTo>
                  <a:lnTo>
                    <a:pt x="755" y="10133"/>
                  </a:lnTo>
                  <a:lnTo>
                    <a:pt x="828" y="10059"/>
                  </a:lnTo>
                  <a:lnTo>
                    <a:pt x="6187" y="4726"/>
                  </a:lnTo>
                  <a:lnTo>
                    <a:pt x="7234" y="4896"/>
                  </a:lnTo>
                  <a:lnTo>
                    <a:pt x="7234" y="4896"/>
                  </a:lnTo>
                  <a:lnTo>
                    <a:pt x="7356" y="4921"/>
                  </a:lnTo>
                  <a:lnTo>
                    <a:pt x="7502" y="4921"/>
                  </a:lnTo>
                  <a:lnTo>
                    <a:pt x="7624" y="4896"/>
                  </a:lnTo>
                  <a:lnTo>
                    <a:pt x="7770" y="4848"/>
                  </a:lnTo>
                  <a:lnTo>
                    <a:pt x="7916" y="4799"/>
                  </a:lnTo>
                  <a:lnTo>
                    <a:pt x="8038" y="4750"/>
                  </a:lnTo>
                  <a:lnTo>
                    <a:pt x="8159" y="4677"/>
                  </a:lnTo>
                  <a:lnTo>
                    <a:pt x="8257" y="4580"/>
                  </a:lnTo>
                  <a:lnTo>
                    <a:pt x="9889" y="2948"/>
                  </a:lnTo>
                  <a:lnTo>
                    <a:pt x="9889" y="2948"/>
                  </a:lnTo>
                  <a:lnTo>
                    <a:pt x="9962" y="2875"/>
                  </a:lnTo>
                  <a:lnTo>
                    <a:pt x="10010" y="2777"/>
                  </a:lnTo>
                  <a:lnTo>
                    <a:pt x="10035" y="2704"/>
                  </a:lnTo>
                  <a:lnTo>
                    <a:pt x="10010" y="2607"/>
                  </a:lnTo>
                  <a:lnTo>
                    <a:pt x="9986" y="2558"/>
                  </a:lnTo>
                  <a:lnTo>
                    <a:pt x="9913" y="2485"/>
                  </a:lnTo>
                  <a:lnTo>
                    <a:pt x="9815" y="2436"/>
                  </a:lnTo>
                  <a:lnTo>
                    <a:pt x="9718" y="2412"/>
                  </a:lnTo>
                  <a:lnTo>
                    <a:pt x="9718" y="2412"/>
                  </a:lnTo>
                  <a:close/>
                </a:path>
              </a:pathLst>
            </a:custGeom>
            <a:noFill/>
            <a:ln w="19050" cap="rnd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1" name="Google Shape;135;p15"/>
          <p:cNvSpPr txBox="1">
            <a:spLocks/>
          </p:cNvSpPr>
          <p:nvPr/>
        </p:nvSpPr>
        <p:spPr>
          <a:xfrm>
            <a:off x="0" y="123478"/>
            <a:ext cx="3383360" cy="5555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4191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3000"/>
              <a:buFont typeface="Nixie One"/>
              <a:buChar char="▪"/>
              <a:defRPr sz="3000" b="0" i="0" u="none" strike="noStrike" cap="none">
                <a:solidFill>
                  <a:schemeClr val="accent1"/>
                </a:solidFill>
                <a:latin typeface="Nixie One"/>
                <a:ea typeface="Nixie One"/>
                <a:cs typeface="Nixie One"/>
                <a:sym typeface="Nixie One"/>
              </a:defRPr>
            </a:lvl1pPr>
            <a:lvl2pPr marL="914400" marR="0" lvl="1" indent="-3810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400"/>
              <a:buFont typeface="Nixie One"/>
              <a:buChar char="▫"/>
              <a:defRPr sz="2400" b="0" i="0" u="none" strike="noStrike" cap="none">
                <a:solidFill>
                  <a:schemeClr val="accent1"/>
                </a:solidFill>
                <a:latin typeface="Nixie One"/>
                <a:ea typeface="Nixie One"/>
                <a:cs typeface="Nixie One"/>
                <a:sym typeface="Nixie One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400"/>
              <a:buFont typeface="Nixie One"/>
              <a:buChar char="■"/>
              <a:defRPr sz="2400" b="0" i="0" u="none" strike="noStrike" cap="none">
                <a:solidFill>
                  <a:schemeClr val="accent1"/>
                </a:solidFill>
                <a:latin typeface="Nixie One"/>
                <a:ea typeface="Nixie One"/>
                <a:cs typeface="Nixie One"/>
                <a:sym typeface="Nixie One"/>
              </a:defRPr>
            </a:lvl3pPr>
            <a:lvl4pPr marL="1828800" marR="0" lvl="3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ixie One"/>
              <a:buChar char="●"/>
              <a:defRPr sz="1800" b="0" i="0" u="none" strike="noStrike" cap="none">
                <a:solidFill>
                  <a:schemeClr val="accent1"/>
                </a:solidFill>
                <a:latin typeface="Nixie One"/>
                <a:ea typeface="Nixie One"/>
                <a:cs typeface="Nixie One"/>
                <a:sym typeface="Nixie One"/>
              </a:defRPr>
            </a:lvl4pPr>
            <a:lvl5pPr marL="2286000" marR="0" lvl="4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ixie One"/>
              <a:buChar char="○"/>
              <a:defRPr sz="1800" b="0" i="0" u="none" strike="noStrike" cap="none">
                <a:solidFill>
                  <a:schemeClr val="accent1"/>
                </a:solidFill>
                <a:latin typeface="Nixie One"/>
                <a:ea typeface="Nixie One"/>
                <a:cs typeface="Nixie One"/>
                <a:sym typeface="Nixie One"/>
              </a:defRPr>
            </a:lvl5pPr>
            <a:lvl6pPr marL="2743200" marR="0" lvl="5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ixie One"/>
              <a:buChar char="■"/>
              <a:defRPr sz="1800" b="0" i="0" u="none" strike="noStrike" cap="none">
                <a:solidFill>
                  <a:schemeClr val="accent1"/>
                </a:solidFill>
                <a:latin typeface="Nixie One"/>
                <a:ea typeface="Nixie One"/>
                <a:cs typeface="Nixie One"/>
                <a:sym typeface="Nixie One"/>
              </a:defRPr>
            </a:lvl6pPr>
            <a:lvl7pPr marL="3200400" marR="0" lvl="6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ixie One"/>
              <a:buChar char="●"/>
              <a:defRPr sz="1800" b="0" i="0" u="none" strike="noStrike" cap="none">
                <a:solidFill>
                  <a:schemeClr val="accent1"/>
                </a:solidFill>
                <a:latin typeface="Nixie One"/>
                <a:ea typeface="Nixie One"/>
                <a:cs typeface="Nixie One"/>
                <a:sym typeface="Nixie One"/>
              </a:defRPr>
            </a:lvl7pPr>
            <a:lvl8pPr marL="3657600" marR="0" lvl="7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ixie One"/>
              <a:buChar char="○"/>
              <a:defRPr sz="1800" b="0" i="0" u="none" strike="noStrike" cap="none">
                <a:solidFill>
                  <a:schemeClr val="accent1"/>
                </a:solidFill>
                <a:latin typeface="Nixie One"/>
                <a:ea typeface="Nixie One"/>
                <a:cs typeface="Nixie One"/>
                <a:sym typeface="Nixie One"/>
              </a:defRPr>
            </a:lvl8pPr>
            <a:lvl9pPr marL="4114800" marR="0" lvl="8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ixie One"/>
              <a:buChar char="■"/>
              <a:defRPr sz="1800" b="0" i="0" u="none" strike="noStrike" cap="none">
                <a:solidFill>
                  <a:schemeClr val="accent1"/>
                </a:solidFill>
                <a:latin typeface="Nixie One"/>
                <a:ea typeface="Nixie One"/>
                <a:cs typeface="Nixie One"/>
                <a:sym typeface="Nixie One"/>
              </a:defRPr>
            </a:lvl9pPr>
          </a:lstStyle>
          <a:p>
            <a:pPr marL="0" indent="0">
              <a:buFont typeface="Nixie One"/>
              <a:buNone/>
            </a:pPr>
            <a:r>
              <a:rPr lang="en-US" sz="1600" b="1" dirty="0" err="1" smtClean="0">
                <a:solidFill>
                  <a:srgbClr val="FFFFFF"/>
                </a:solidFill>
                <a:latin typeface="Calibri" pitchFamily="34" charset="0"/>
              </a:rPr>
              <a:t>Instituto</a:t>
            </a:r>
            <a:r>
              <a:rPr lang="en-US" sz="1600" b="1" dirty="0" smtClean="0">
                <a:solidFill>
                  <a:srgbClr val="FFFFFF"/>
                </a:solidFill>
                <a:latin typeface="Calibri" pitchFamily="34" charset="0"/>
              </a:rPr>
              <a:t> de </a:t>
            </a:r>
            <a:r>
              <a:rPr lang="en-US" sz="1600" b="1" dirty="0" err="1" smtClean="0">
                <a:solidFill>
                  <a:srgbClr val="FFFFFF"/>
                </a:solidFill>
                <a:latin typeface="Calibri" pitchFamily="34" charset="0"/>
              </a:rPr>
              <a:t>Líderes</a:t>
            </a:r>
            <a:r>
              <a:rPr lang="en-US" sz="1600" b="1" dirty="0" smtClean="0">
                <a:solidFill>
                  <a:srgbClr val="FFFFFF"/>
                </a:solidFill>
                <a:latin typeface="Calibri" pitchFamily="34" charset="0"/>
              </a:rPr>
              <a:t> </a:t>
            </a:r>
            <a:r>
              <a:rPr lang="en-US" sz="1600" b="1" dirty="0" err="1" smtClean="0">
                <a:solidFill>
                  <a:srgbClr val="FFFFFF"/>
                </a:solidFill>
                <a:latin typeface="Calibri" pitchFamily="34" charset="0"/>
              </a:rPr>
              <a:t>Cristianos</a:t>
            </a:r>
            <a:endParaRPr lang="en-US" sz="1600" b="1" dirty="0" smtClean="0">
              <a:solidFill>
                <a:srgbClr val="FFFFFF"/>
              </a:solidFill>
              <a:latin typeface="Calibri" pitchFamily="34" charset="0"/>
            </a:endParaRPr>
          </a:p>
          <a:p>
            <a:pPr marL="0" indent="0" algn="r">
              <a:buFont typeface="Nixie One"/>
              <a:buNone/>
            </a:pPr>
            <a:endParaRPr lang="en-US" sz="1600" b="1" dirty="0" smtClean="0">
              <a:solidFill>
                <a:srgbClr val="FFFF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p16"/>
          <p:cNvSpPr txBox="1">
            <a:spLocks noGrp="1"/>
          </p:cNvSpPr>
          <p:nvPr>
            <p:ph type="ctrTitle"/>
          </p:nvPr>
        </p:nvSpPr>
        <p:spPr>
          <a:xfrm>
            <a:off x="3491880" y="2715766"/>
            <a:ext cx="5606464" cy="1159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 smtClean="0">
                <a:latin typeface="Calibri" pitchFamily="34" charset="0"/>
              </a:rPr>
              <a:t>Yo: envíado, recursos y habilidades </a:t>
            </a:r>
            <a:br>
              <a:rPr lang="en" dirty="0" smtClean="0">
                <a:latin typeface="Calibri" pitchFamily="34" charset="0"/>
              </a:rPr>
            </a:br>
            <a:endParaRPr dirty="0">
              <a:latin typeface="Calibri" pitchFamily="34" charset="0"/>
            </a:endParaRPr>
          </a:p>
        </p:txBody>
      </p:sp>
      <p:sp>
        <p:nvSpPr>
          <p:cNvPr id="143" name="Google Shape;143;p16"/>
          <p:cNvSpPr txBox="1">
            <a:spLocks noGrp="1"/>
          </p:cNvSpPr>
          <p:nvPr>
            <p:ph type="subTitle" idx="1"/>
          </p:nvPr>
        </p:nvSpPr>
        <p:spPr>
          <a:xfrm>
            <a:off x="3563888" y="3875182"/>
            <a:ext cx="5296772" cy="78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 smtClean="0">
                <a:solidFill>
                  <a:schemeClr val="accent6">
                    <a:lumMod val="50000"/>
                  </a:schemeClr>
                </a:solidFill>
                <a:latin typeface="Calibri" pitchFamily="34" charset="0"/>
              </a:rPr>
              <a:t>Unidad IV: </a:t>
            </a:r>
            <a:r>
              <a:rPr lang="es-MX" dirty="0" smtClean="0">
                <a:solidFill>
                  <a:schemeClr val="accent6">
                    <a:lumMod val="50000"/>
                  </a:schemeClr>
                </a:solidFill>
                <a:latin typeface="Calibri" pitchFamily="34" charset="0"/>
              </a:rPr>
              <a:t>Los</a:t>
            </a:r>
            <a:r>
              <a:rPr lang="en" dirty="0" smtClean="0">
                <a:solidFill>
                  <a:schemeClr val="accent6">
                    <a:lumMod val="50000"/>
                  </a:schemeClr>
                </a:solidFill>
                <a:latin typeface="Calibri" pitchFamily="34" charset="0"/>
              </a:rPr>
              <a:t> Participantes en la labor evangelística </a:t>
            </a:r>
            <a:endParaRPr dirty="0">
              <a:solidFill>
                <a:schemeClr val="accent6">
                  <a:lumMod val="50000"/>
                </a:schemeClr>
              </a:solidFill>
              <a:latin typeface="Calibri" pitchFamily="34" charset="0"/>
            </a:endParaRPr>
          </a:p>
        </p:txBody>
      </p:sp>
      <p:sp>
        <p:nvSpPr>
          <p:cNvPr id="144" name="Google Shape;144;p16"/>
          <p:cNvSpPr txBox="1"/>
          <p:nvPr/>
        </p:nvSpPr>
        <p:spPr>
          <a:xfrm>
            <a:off x="0" y="841282"/>
            <a:ext cx="3471300" cy="381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sz="20000" dirty="0" smtClean="0">
                <a:solidFill>
                  <a:schemeClr val="accent2"/>
                </a:solidFill>
                <a:latin typeface="Calibri" pitchFamily="34" charset="0"/>
                <a:ea typeface="Roboto Slab"/>
                <a:cs typeface="Roboto Slab"/>
                <a:sym typeface="Roboto Slab"/>
              </a:rPr>
              <a:t>11</a:t>
            </a:r>
            <a:endParaRPr sz="20000" dirty="0">
              <a:solidFill>
                <a:schemeClr val="accent2"/>
              </a:solidFill>
              <a:latin typeface="Calibri" pitchFamily="34" charset="0"/>
              <a:ea typeface="Roboto Slab"/>
              <a:cs typeface="Roboto Slab"/>
              <a:sym typeface="Roboto Slab"/>
            </a:endParaRPr>
          </a:p>
        </p:txBody>
      </p:sp>
      <p:sp>
        <p:nvSpPr>
          <p:cNvPr id="145" name="Google Shape;145;p16"/>
          <p:cNvSpPr txBox="1">
            <a:spLocks noGrp="1"/>
          </p:cNvSpPr>
          <p:nvPr>
            <p:ph type="sldNum" idx="12"/>
          </p:nvPr>
        </p:nvSpPr>
        <p:spPr>
          <a:xfrm>
            <a:off x="-51050" y="4819400"/>
            <a:ext cx="349200" cy="324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2</a:t>
            </a:fld>
            <a:endParaRPr/>
          </a:p>
        </p:txBody>
      </p:sp>
      <p:sp>
        <p:nvSpPr>
          <p:cNvPr id="6" name="Google Shape;105;p13"/>
          <p:cNvSpPr txBox="1">
            <a:spLocks/>
          </p:cNvSpPr>
          <p:nvPr/>
        </p:nvSpPr>
        <p:spPr>
          <a:xfrm>
            <a:off x="685800" y="259822"/>
            <a:ext cx="2374032" cy="115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Font typeface="Roboto Slab"/>
              <a:buNone/>
              <a:defRPr sz="4800" b="1" i="0" u="none" strike="noStrike" cap="none">
                <a:solidFill>
                  <a:schemeClr val="accent1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Font typeface="Roboto Slab"/>
              <a:buNone/>
              <a:defRPr sz="4800" b="1" i="0" u="none" strike="noStrike" cap="none">
                <a:solidFill>
                  <a:schemeClr val="accent1"/>
                </a:solidFill>
                <a:latin typeface="Roboto Slab"/>
                <a:ea typeface="Roboto Slab"/>
                <a:cs typeface="Roboto Slab"/>
                <a:sym typeface="Roboto Slab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Font typeface="Roboto Slab"/>
              <a:buNone/>
              <a:defRPr sz="4800" b="1" i="0" u="none" strike="noStrike" cap="none">
                <a:solidFill>
                  <a:schemeClr val="accent1"/>
                </a:solidFill>
                <a:latin typeface="Roboto Slab"/>
                <a:ea typeface="Roboto Slab"/>
                <a:cs typeface="Roboto Slab"/>
                <a:sym typeface="Roboto Slab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Font typeface="Roboto Slab"/>
              <a:buNone/>
              <a:defRPr sz="4800" b="1" i="0" u="none" strike="noStrike" cap="none">
                <a:solidFill>
                  <a:schemeClr val="accent1"/>
                </a:solidFill>
                <a:latin typeface="Roboto Slab"/>
                <a:ea typeface="Roboto Slab"/>
                <a:cs typeface="Roboto Slab"/>
                <a:sym typeface="Roboto Slab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Font typeface="Roboto Slab"/>
              <a:buNone/>
              <a:defRPr sz="4800" b="1" i="0" u="none" strike="noStrike" cap="none">
                <a:solidFill>
                  <a:schemeClr val="accent1"/>
                </a:solidFill>
                <a:latin typeface="Roboto Slab"/>
                <a:ea typeface="Roboto Slab"/>
                <a:cs typeface="Roboto Slab"/>
                <a:sym typeface="Roboto Slab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Font typeface="Roboto Slab"/>
              <a:buNone/>
              <a:defRPr sz="4800" b="1" i="0" u="none" strike="noStrike" cap="none">
                <a:solidFill>
                  <a:schemeClr val="accent1"/>
                </a:solidFill>
                <a:latin typeface="Roboto Slab"/>
                <a:ea typeface="Roboto Slab"/>
                <a:cs typeface="Roboto Slab"/>
                <a:sym typeface="Roboto Slab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Font typeface="Roboto Slab"/>
              <a:buNone/>
              <a:defRPr sz="4800" b="1" i="0" u="none" strike="noStrike" cap="none">
                <a:solidFill>
                  <a:schemeClr val="accent1"/>
                </a:solidFill>
                <a:latin typeface="Roboto Slab"/>
                <a:ea typeface="Roboto Slab"/>
                <a:cs typeface="Roboto Slab"/>
                <a:sym typeface="Roboto Slab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Font typeface="Roboto Slab"/>
              <a:buNone/>
              <a:defRPr sz="4800" b="1" i="0" u="none" strike="noStrike" cap="none">
                <a:solidFill>
                  <a:schemeClr val="accent1"/>
                </a:solidFill>
                <a:latin typeface="Roboto Slab"/>
                <a:ea typeface="Roboto Slab"/>
                <a:cs typeface="Roboto Slab"/>
                <a:sym typeface="Roboto Slab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Font typeface="Roboto Slab"/>
              <a:buNone/>
              <a:defRPr sz="4800" b="1" i="0" u="none" strike="noStrike" cap="none">
                <a:solidFill>
                  <a:schemeClr val="accent1"/>
                </a:solidFill>
                <a:latin typeface="Roboto Slab"/>
                <a:ea typeface="Roboto Slab"/>
                <a:cs typeface="Roboto Slab"/>
                <a:sym typeface="Roboto Slab"/>
              </a:defRPr>
            </a:lvl9pPr>
          </a:lstStyle>
          <a:p>
            <a:r>
              <a:rPr lang="es-MX" dirty="0" smtClean="0">
                <a:solidFill>
                  <a:schemeClr val="bg1"/>
                </a:solidFill>
                <a:latin typeface="Calibri" pitchFamily="34" charset="0"/>
              </a:rPr>
              <a:t>Sesión</a:t>
            </a:r>
            <a:endParaRPr lang="es-MX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7" name="Google Shape;135;p15"/>
          <p:cNvSpPr txBox="1">
            <a:spLocks/>
          </p:cNvSpPr>
          <p:nvPr/>
        </p:nvSpPr>
        <p:spPr>
          <a:xfrm>
            <a:off x="5652120" y="51053"/>
            <a:ext cx="3383360" cy="5555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4191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3000"/>
              <a:buFont typeface="Nixie One"/>
              <a:buChar char="▪"/>
              <a:defRPr sz="3000" b="0" i="0" u="none" strike="noStrike" cap="none">
                <a:solidFill>
                  <a:schemeClr val="accent1"/>
                </a:solidFill>
                <a:latin typeface="Nixie One"/>
                <a:ea typeface="Nixie One"/>
                <a:cs typeface="Nixie One"/>
                <a:sym typeface="Nixie One"/>
              </a:defRPr>
            </a:lvl1pPr>
            <a:lvl2pPr marL="914400" marR="0" lvl="1" indent="-3810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400"/>
              <a:buFont typeface="Nixie One"/>
              <a:buChar char="▫"/>
              <a:defRPr sz="2400" b="0" i="0" u="none" strike="noStrike" cap="none">
                <a:solidFill>
                  <a:schemeClr val="accent1"/>
                </a:solidFill>
                <a:latin typeface="Nixie One"/>
                <a:ea typeface="Nixie One"/>
                <a:cs typeface="Nixie One"/>
                <a:sym typeface="Nixie One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400"/>
              <a:buFont typeface="Nixie One"/>
              <a:buChar char="■"/>
              <a:defRPr sz="2400" b="0" i="0" u="none" strike="noStrike" cap="none">
                <a:solidFill>
                  <a:schemeClr val="accent1"/>
                </a:solidFill>
                <a:latin typeface="Nixie One"/>
                <a:ea typeface="Nixie One"/>
                <a:cs typeface="Nixie One"/>
                <a:sym typeface="Nixie One"/>
              </a:defRPr>
            </a:lvl3pPr>
            <a:lvl4pPr marL="1828800" marR="0" lvl="3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ixie One"/>
              <a:buChar char="●"/>
              <a:defRPr sz="1800" b="0" i="0" u="none" strike="noStrike" cap="none">
                <a:solidFill>
                  <a:schemeClr val="accent1"/>
                </a:solidFill>
                <a:latin typeface="Nixie One"/>
                <a:ea typeface="Nixie One"/>
                <a:cs typeface="Nixie One"/>
                <a:sym typeface="Nixie One"/>
              </a:defRPr>
            </a:lvl4pPr>
            <a:lvl5pPr marL="2286000" marR="0" lvl="4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ixie One"/>
              <a:buChar char="○"/>
              <a:defRPr sz="1800" b="0" i="0" u="none" strike="noStrike" cap="none">
                <a:solidFill>
                  <a:schemeClr val="accent1"/>
                </a:solidFill>
                <a:latin typeface="Nixie One"/>
                <a:ea typeface="Nixie One"/>
                <a:cs typeface="Nixie One"/>
                <a:sym typeface="Nixie One"/>
              </a:defRPr>
            </a:lvl5pPr>
            <a:lvl6pPr marL="2743200" marR="0" lvl="5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ixie One"/>
              <a:buChar char="■"/>
              <a:defRPr sz="1800" b="0" i="0" u="none" strike="noStrike" cap="none">
                <a:solidFill>
                  <a:schemeClr val="accent1"/>
                </a:solidFill>
                <a:latin typeface="Nixie One"/>
                <a:ea typeface="Nixie One"/>
                <a:cs typeface="Nixie One"/>
                <a:sym typeface="Nixie One"/>
              </a:defRPr>
            </a:lvl6pPr>
            <a:lvl7pPr marL="3200400" marR="0" lvl="6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ixie One"/>
              <a:buChar char="●"/>
              <a:defRPr sz="1800" b="0" i="0" u="none" strike="noStrike" cap="none">
                <a:solidFill>
                  <a:schemeClr val="accent1"/>
                </a:solidFill>
                <a:latin typeface="Nixie One"/>
                <a:ea typeface="Nixie One"/>
                <a:cs typeface="Nixie One"/>
                <a:sym typeface="Nixie One"/>
              </a:defRPr>
            </a:lvl7pPr>
            <a:lvl8pPr marL="3657600" marR="0" lvl="7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ixie One"/>
              <a:buChar char="○"/>
              <a:defRPr sz="1800" b="0" i="0" u="none" strike="noStrike" cap="none">
                <a:solidFill>
                  <a:schemeClr val="accent1"/>
                </a:solidFill>
                <a:latin typeface="Nixie One"/>
                <a:ea typeface="Nixie One"/>
                <a:cs typeface="Nixie One"/>
                <a:sym typeface="Nixie One"/>
              </a:defRPr>
            </a:lvl8pPr>
            <a:lvl9pPr marL="4114800" marR="0" lvl="8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ixie One"/>
              <a:buChar char="■"/>
              <a:defRPr sz="1800" b="0" i="0" u="none" strike="noStrike" cap="none">
                <a:solidFill>
                  <a:schemeClr val="accent1"/>
                </a:solidFill>
                <a:latin typeface="Nixie One"/>
                <a:ea typeface="Nixie One"/>
                <a:cs typeface="Nixie One"/>
                <a:sym typeface="Nixie One"/>
              </a:defRPr>
            </a:lvl9pPr>
          </a:lstStyle>
          <a:p>
            <a:pPr marL="0" indent="0" algn="r">
              <a:buFont typeface="Nixie One"/>
              <a:buNone/>
            </a:pPr>
            <a:r>
              <a:rPr lang="en-US" sz="1600" b="1" dirty="0" err="1" smtClean="0">
                <a:solidFill>
                  <a:schemeClr val="accent2"/>
                </a:solidFill>
                <a:latin typeface="Calibri" pitchFamily="34" charset="0"/>
              </a:rPr>
              <a:t>Instituto</a:t>
            </a:r>
            <a:r>
              <a:rPr lang="en-US" sz="1600" b="1" dirty="0" smtClean="0">
                <a:solidFill>
                  <a:schemeClr val="accent2"/>
                </a:solidFill>
                <a:latin typeface="Calibri" pitchFamily="34" charset="0"/>
              </a:rPr>
              <a:t> de </a:t>
            </a:r>
            <a:r>
              <a:rPr lang="en-US" sz="1600" b="1" dirty="0" err="1" smtClean="0">
                <a:solidFill>
                  <a:schemeClr val="accent2"/>
                </a:solidFill>
                <a:latin typeface="Calibri" pitchFamily="34" charset="0"/>
              </a:rPr>
              <a:t>Líderes</a:t>
            </a:r>
            <a:r>
              <a:rPr lang="en-US" sz="1600" b="1" dirty="0" smtClean="0">
                <a:solidFill>
                  <a:schemeClr val="accent2"/>
                </a:solidFill>
                <a:latin typeface="Calibri" pitchFamily="34" charset="0"/>
              </a:rPr>
              <a:t> </a:t>
            </a:r>
            <a:r>
              <a:rPr lang="en-US" sz="1600" b="1" dirty="0" err="1" smtClean="0">
                <a:solidFill>
                  <a:schemeClr val="accent2"/>
                </a:solidFill>
                <a:latin typeface="Calibri" pitchFamily="34" charset="0"/>
              </a:rPr>
              <a:t>Cristianos</a:t>
            </a:r>
            <a:endParaRPr lang="en-US" sz="1600" b="1" dirty="0" smtClean="0">
              <a:solidFill>
                <a:schemeClr val="accent2"/>
              </a:solidFill>
              <a:latin typeface="Calibri" pitchFamily="34" charset="0"/>
            </a:endParaRPr>
          </a:p>
          <a:p>
            <a:pPr marL="0" indent="0" algn="r">
              <a:buFont typeface="Nixie One"/>
              <a:buNone/>
            </a:pPr>
            <a:endParaRPr lang="en-US" sz="1600" b="1" dirty="0" smtClean="0">
              <a:solidFill>
                <a:srgbClr val="FFFF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p17"/>
          <p:cNvSpPr txBox="1">
            <a:spLocks noGrp="1"/>
          </p:cNvSpPr>
          <p:nvPr>
            <p:ph type="body" idx="1"/>
          </p:nvPr>
        </p:nvSpPr>
        <p:spPr>
          <a:xfrm>
            <a:off x="539552" y="2254682"/>
            <a:ext cx="8495928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buNone/>
            </a:pPr>
            <a:r>
              <a:rPr lang="es-MX" dirty="0" smtClean="0">
                <a:latin typeface="Calibri" pitchFamily="34" charset="0"/>
              </a:rPr>
              <a:t>Porque </a:t>
            </a:r>
            <a:r>
              <a:rPr lang="es-MX" dirty="0">
                <a:latin typeface="Calibri" pitchFamily="34" charset="0"/>
              </a:rPr>
              <a:t>no nos predicamos a nosotros mismos, sino a Jesucristo como Señor, y a nosotros como vuestros siervos por amor de </a:t>
            </a:r>
            <a:r>
              <a:rPr lang="es-MX" dirty="0" smtClean="0">
                <a:latin typeface="Calibri" pitchFamily="34" charset="0"/>
              </a:rPr>
              <a:t>Jesús. Porque </a:t>
            </a:r>
            <a:r>
              <a:rPr lang="es-MX" dirty="0">
                <a:latin typeface="Calibri" pitchFamily="34" charset="0"/>
              </a:rPr>
              <a:t>Dios, que mandó que de las tinieblas resplandeciese la luz, es el que resplandeció en nuestros corazones, para iluminación del conocimiento de la gloria de Dios en la faz de </a:t>
            </a:r>
            <a:r>
              <a:rPr lang="es-MX" dirty="0" smtClean="0">
                <a:latin typeface="Calibri" pitchFamily="34" charset="0"/>
              </a:rPr>
              <a:t>Jesucristo. </a:t>
            </a:r>
            <a:r>
              <a:rPr lang="es-MX" dirty="0">
                <a:latin typeface="Calibri" pitchFamily="34" charset="0"/>
              </a:rPr>
              <a:t>Pero tenemos este tesoro en vasos de barro, para que la excelencia del poder sea de Dios, y no de nosotros, </a:t>
            </a:r>
            <a:endParaRPr dirty="0">
              <a:latin typeface="Calibri" pitchFamily="34" charset="0"/>
            </a:endParaRPr>
          </a:p>
        </p:txBody>
      </p:sp>
      <p:sp>
        <p:nvSpPr>
          <p:cNvPr id="151" name="Google Shape;151;p17"/>
          <p:cNvSpPr txBox="1">
            <a:spLocks noGrp="1"/>
          </p:cNvSpPr>
          <p:nvPr>
            <p:ph type="sldNum" idx="12"/>
          </p:nvPr>
        </p:nvSpPr>
        <p:spPr>
          <a:xfrm>
            <a:off x="-51050" y="4819400"/>
            <a:ext cx="349200" cy="324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3</a:t>
            </a:fld>
            <a:endParaRPr/>
          </a:p>
        </p:txBody>
      </p:sp>
      <p:sp>
        <p:nvSpPr>
          <p:cNvPr id="4" name="Google Shape;135;p15"/>
          <p:cNvSpPr txBox="1">
            <a:spLocks/>
          </p:cNvSpPr>
          <p:nvPr/>
        </p:nvSpPr>
        <p:spPr>
          <a:xfrm>
            <a:off x="5652120" y="51053"/>
            <a:ext cx="3383360" cy="5555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4191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3000"/>
              <a:buFont typeface="Nixie One"/>
              <a:buChar char="▪"/>
              <a:defRPr sz="3000" b="0" i="0" u="none" strike="noStrike" cap="none">
                <a:solidFill>
                  <a:schemeClr val="accent1"/>
                </a:solidFill>
                <a:latin typeface="Nixie One"/>
                <a:ea typeface="Nixie One"/>
                <a:cs typeface="Nixie One"/>
                <a:sym typeface="Nixie One"/>
              </a:defRPr>
            </a:lvl1pPr>
            <a:lvl2pPr marL="914400" marR="0" lvl="1" indent="-3810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400"/>
              <a:buFont typeface="Nixie One"/>
              <a:buChar char="▫"/>
              <a:defRPr sz="2400" b="0" i="0" u="none" strike="noStrike" cap="none">
                <a:solidFill>
                  <a:schemeClr val="accent1"/>
                </a:solidFill>
                <a:latin typeface="Nixie One"/>
                <a:ea typeface="Nixie One"/>
                <a:cs typeface="Nixie One"/>
                <a:sym typeface="Nixie One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400"/>
              <a:buFont typeface="Nixie One"/>
              <a:buChar char="■"/>
              <a:defRPr sz="2400" b="0" i="0" u="none" strike="noStrike" cap="none">
                <a:solidFill>
                  <a:schemeClr val="accent1"/>
                </a:solidFill>
                <a:latin typeface="Nixie One"/>
                <a:ea typeface="Nixie One"/>
                <a:cs typeface="Nixie One"/>
                <a:sym typeface="Nixie One"/>
              </a:defRPr>
            </a:lvl3pPr>
            <a:lvl4pPr marL="1828800" marR="0" lvl="3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ixie One"/>
              <a:buChar char="●"/>
              <a:defRPr sz="1800" b="0" i="0" u="none" strike="noStrike" cap="none">
                <a:solidFill>
                  <a:schemeClr val="accent1"/>
                </a:solidFill>
                <a:latin typeface="Nixie One"/>
                <a:ea typeface="Nixie One"/>
                <a:cs typeface="Nixie One"/>
                <a:sym typeface="Nixie One"/>
              </a:defRPr>
            </a:lvl4pPr>
            <a:lvl5pPr marL="2286000" marR="0" lvl="4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ixie One"/>
              <a:buChar char="○"/>
              <a:defRPr sz="1800" b="0" i="0" u="none" strike="noStrike" cap="none">
                <a:solidFill>
                  <a:schemeClr val="accent1"/>
                </a:solidFill>
                <a:latin typeface="Nixie One"/>
                <a:ea typeface="Nixie One"/>
                <a:cs typeface="Nixie One"/>
                <a:sym typeface="Nixie One"/>
              </a:defRPr>
            </a:lvl5pPr>
            <a:lvl6pPr marL="2743200" marR="0" lvl="5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ixie One"/>
              <a:buChar char="■"/>
              <a:defRPr sz="1800" b="0" i="0" u="none" strike="noStrike" cap="none">
                <a:solidFill>
                  <a:schemeClr val="accent1"/>
                </a:solidFill>
                <a:latin typeface="Nixie One"/>
                <a:ea typeface="Nixie One"/>
                <a:cs typeface="Nixie One"/>
                <a:sym typeface="Nixie One"/>
              </a:defRPr>
            </a:lvl6pPr>
            <a:lvl7pPr marL="3200400" marR="0" lvl="6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ixie One"/>
              <a:buChar char="●"/>
              <a:defRPr sz="1800" b="0" i="0" u="none" strike="noStrike" cap="none">
                <a:solidFill>
                  <a:schemeClr val="accent1"/>
                </a:solidFill>
                <a:latin typeface="Nixie One"/>
                <a:ea typeface="Nixie One"/>
                <a:cs typeface="Nixie One"/>
                <a:sym typeface="Nixie One"/>
              </a:defRPr>
            </a:lvl7pPr>
            <a:lvl8pPr marL="3657600" marR="0" lvl="7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ixie One"/>
              <a:buChar char="○"/>
              <a:defRPr sz="1800" b="0" i="0" u="none" strike="noStrike" cap="none">
                <a:solidFill>
                  <a:schemeClr val="accent1"/>
                </a:solidFill>
                <a:latin typeface="Nixie One"/>
                <a:ea typeface="Nixie One"/>
                <a:cs typeface="Nixie One"/>
                <a:sym typeface="Nixie One"/>
              </a:defRPr>
            </a:lvl8pPr>
            <a:lvl9pPr marL="4114800" marR="0" lvl="8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ixie One"/>
              <a:buChar char="■"/>
              <a:defRPr sz="1800" b="0" i="0" u="none" strike="noStrike" cap="none">
                <a:solidFill>
                  <a:schemeClr val="accent1"/>
                </a:solidFill>
                <a:latin typeface="Nixie One"/>
                <a:ea typeface="Nixie One"/>
                <a:cs typeface="Nixie One"/>
                <a:sym typeface="Nixie One"/>
              </a:defRPr>
            </a:lvl9pPr>
          </a:lstStyle>
          <a:p>
            <a:pPr marL="0" indent="0" algn="r">
              <a:buFont typeface="Nixie One"/>
              <a:buNone/>
            </a:pPr>
            <a:r>
              <a:rPr lang="en-US" sz="1600" b="1" dirty="0" err="1" smtClean="0">
                <a:solidFill>
                  <a:schemeClr val="bg1"/>
                </a:solidFill>
                <a:latin typeface="Calibri" pitchFamily="34" charset="0"/>
              </a:rPr>
              <a:t>Instituto</a:t>
            </a:r>
            <a:r>
              <a:rPr lang="en-US" sz="1600" b="1" dirty="0" smtClean="0">
                <a:solidFill>
                  <a:schemeClr val="bg1"/>
                </a:solidFill>
                <a:latin typeface="Calibri" pitchFamily="34" charset="0"/>
              </a:rPr>
              <a:t> de </a:t>
            </a:r>
            <a:r>
              <a:rPr lang="en-US" sz="1600" b="1" dirty="0" err="1" smtClean="0">
                <a:solidFill>
                  <a:schemeClr val="bg1"/>
                </a:solidFill>
                <a:latin typeface="Calibri" pitchFamily="34" charset="0"/>
              </a:rPr>
              <a:t>Líderes</a:t>
            </a:r>
            <a:r>
              <a:rPr lang="en-US" sz="1600" b="1" dirty="0" smtClean="0">
                <a:solidFill>
                  <a:schemeClr val="bg1"/>
                </a:solidFill>
                <a:latin typeface="Calibri" pitchFamily="34" charset="0"/>
              </a:rPr>
              <a:t> </a:t>
            </a:r>
            <a:r>
              <a:rPr lang="en-US" sz="1600" b="1" dirty="0" err="1" smtClean="0">
                <a:solidFill>
                  <a:schemeClr val="bg1"/>
                </a:solidFill>
                <a:latin typeface="Calibri" pitchFamily="34" charset="0"/>
              </a:rPr>
              <a:t>Cristianos</a:t>
            </a:r>
            <a:endParaRPr lang="en-US" sz="1600" b="1" dirty="0" smtClean="0">
              <a:solidFill>
                <a:schemeClr val="bg1"/>
              </a:solidFill>
              <a:latin typeface="Calibri" pitchFamily="34" charset="0"/>
            </a:endParaRPr>
          </a:p>
          <a:p>
            <a:pPr marL="0" indent="0" algn="r">
              <a:buFont typeface="Nixie One"/>
              <a:buNone/>
            </a:pPr>
            <a:endParaRPr lang="en-US" sz="1600" b="1" dirty="0" smtClean="0">
              <a:solidFill>
                <a:srgbClr val="FFFFFF"/>
              </a:solidFill>
            </a:endParaRPr>
          </a:p>
        </p:txBody>
      </p:sp>
      <p:sp>
        <p:nvSpPr>
          <p:cNvPr id="5" name="Google Shape;135;p15"/>
          <p:cNvSpPr txBox="1">
            <a:spLocks/>
          </p:cNvSpPr>
          <p:nvPr/>
        </p:nvSpPr>
        <p:spPr>
          <a:xfrm>
            <a:off x="4427984" y="4032448"/>
            <a:ext cx="4716016" cy="5555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4191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3000"/>
              <a:buFont typeface="Nixie One"/>
              <a:buChar char="▪"/>
              <a:defRPr sz="3000" b="0" i="0" u="none" strike="noStrike" cap="none">
                <a:solidFill>
                  <a:schemeClr val="accent1"/>
                </a:solidFill>
                <a:latin typeface="Nixie One"/>
                <a:ea typeface="Nixie One"/>
                <a:cs typeface="Nixie One"/>
                <a:sym typeface="Nixie One"/>
              </a:defRPr>
            </a:lvl1pPr>
            <a:lvl2pPr marL="914400" marR="0" lvl="1" indent="-3810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400"/>
              <a:buFont typeface="Nixie One"/>
              <a:buChar char="▫"/>
              <a:defRPr sz="2400" b="0" i="0" u="none" strike="noStrike" cap="none">
                <a:solidFill>
                  <a:schemeClr val="accent1"/>
                </a:solidFill>
                <a:latin typeface="Nixie One"/>
                <a:ea typeface="Nixie One"/>
                <a:cs typeface="Nixie One"/>
                <a:sym typeface="Nixie One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400"/>
              <a:buFont typeface="Nixie One"/>
              <a:buChar char="■"/>
              <a:defRPr sz="2400" b="0" i="0" u="none" strike="noStrike" cap="none">
                <a:solidFill>
                  <a:schemeClr val="accent1"/>
                </a:solidFill>
                <a:latin typeface="Nixie One"/>
                <a:ea typeface="Nixie One"/>
                <a:cs typeface="Nixie One"/>
                <a:sym typeface="Nixie One"/>
              </a:defRPr>
            </a:lvl3pPr>
            <a:lvl4pPr marL="1828800" marR="0" lvl="3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ixie One"/>
              <a:buChar char="●"/>
              <a:defRPr sz="1800" b="0" i="0" u="none" strike="noStrike" cap="none">
                <a:solidFill>
                  <a:schemeClr val="accent1"/>
                </a:solidFill>
                <a:latin typeface="Nixie One"/>
                <a:ea typeface="Nixie One"/>
                <a:cs typeface="Nixie One"/>
                <a:sym typeface="Nixie One"/>
              </a:defRPr>
            </a:lvl4pPr>
            <a:lvl5pPr marL="2286000" marR="0" lvl="4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ixie One"/>
              <a:buChar char="○"/>
              <a:defRPr sz="1800" b="0" i="0" u="none" strike="noStrike" cap="none">
                <a:solidFill>
                  <a:schemeClr val="accent1"/>
                </a:solidFill>
                <a:latin typeface="Nixie One"/>
                <a:ea typeface="Nixie One"/>
                <a:cs typeface="Nixie One"/>
                <a:sym typeface="Nixie One"/>
              </a:defRPr>
            </a:lvl5pPr>
            <a:lvl6pPr marL="2743200" marR="0" lvl="5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ixie One"/>
              <a:buChar char="■"/>
              <a:defRPr sz="1800" b="0" i="0" u="none" strike="noStrike" cap="none">
                <a:solidFill>
                  <a:schemeClr val="accent1"/>
                </a:solidFill>
                <a:latin typeface="Nixie One"/>
                <a:ea typeface="Nixie One"/>
                <a:cs typeface="Nixie One"/>
                <a:sym typeface="Nixie One"/>
              </a:defRPr>
            </a:lvl6pPr>
            <a:lvl7pPr marL="3200400" marR="0" lvl="6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ixie One"/>
              <a:buChar char="●"/>
              <a:defRPr sz="1800" b="0" i="0" u="none" strike="noStrike" cap="none">
                <a:solidFill>
                  <a:schemeClr val="accent1"/>
                </a:solidFill>
                <a:latin typeface="Nixie One"/>
                <a:ea typeface="Nixie One"/>
                <a:cs typeface="Nixie One"/>
                <a:sym typeface="Nixie One"/>
              </a:defRPr>
            </a:lvl7pPr>
            <a:lvl8pPr marL="3657600" marR="0" lvl="7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ixie One"/>
              <a:buChar char="○"/>
              <a:defRPr sz="1800" b="0" i="0" u="none" strike="noStrike" cap="none">
                <a:solidFill>
                  <a:schemeClr val="accent1"/>
                </a:solidFill>
                <a:latin typeface="Nixie One"/>
                <a:ea typeface="Nixie One"/>
                <a:cs typeface="Nixie One"/>
                <a:sym typeface="Nixie One"/>
              </a:defRPr>
            </a:lvl8pPr>
            <a:lvl9pPr marL="4114800" marR="0" lvl="8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ixie One"/>
              <a:buChar char="■"/>
              <a:defRPr sz="1800" b="0" i="0" u="none" strike="noStrike" cap="none">
                <a:solidFill>
                  <a:schemeClr val="accent1"/>
                </a:solidFill>
                <a:latin typeface="Nixie One"/>
                <a:ea typeface="Nixie One"/>
                <a:cs typeface="Nixie One"/>
                <a:sym typeface="Nixie One"/>
              </a:defRPr>
            </a:lvl9pPr>
          </a:lstStyle>
          <a:p>
            <a:pPr marL="0" indent="0" algn="r">
              <a:buFont typeface="Nixie One"/>
              <a:buNone/>
            </a:pPr>
            <a:r>
              <a:rPr lang="en-US" sz="1000" dirty="0" smtClean="0">
                <a:solidFill>
                  <a:schemeClr val="bg1"/>
                </a:solidFill>
                <a:latin typeface="Calibri" pitchFamily="34" charset="0"/>
              </a:rPr>
              <a:t>2° </a:t>
            </a:r>
            <a:r>
              <a:rPr lang="en-US" sz="1000" dirty="0" err="1" smtClean="0">
                <a:solidFill>
                  <a:schemeClr val="bg1"/>
                </a:solidFill>
                <a:latin typeface="Calibri" pitchFamily="34" charset="0"/>
              </a:rPr>
              <a:t>Corintios</a:t>
            </a:r>
            <a:r>
              <a:rPr lang="en-US" sz="1000" dirty="0" smtClean="0">
                <a:solidFill>
                  <a:schemeClr val="bg1"/>
                </a:solidFill>
                <a:latin typeface="Calibri" pitchFamily="34" charset="0"/>
              </a:rPr>
              <a:t> 4:5-7</a:t>
            </a:r>
          </a:p>
          <a:p>
            <a:pPr marL="0" indent="0" algn="r">
              <a:buFont typeface="Nixie One"/>
              <a:buNone/>
            </a:pPr>
            <a:endParaRPr lang="en-US" sz="1600" b="1" dirty="0" smtClean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32004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Google Shape;203;p21"/>
          <p:cNvSpPr txBox="1">
            <a:spLocks noGrp="1"/>
          </p:cNvSpPr>
          <p:nvPr>
            <p:ph type="title"/>
          </p:nvPr>
        </p:nvSpPr>
        <p:spPr>
          <a:xfrm>
            <a:off x="1146025" y="530725"/>
            <a:ext cx="3208800" cy="1028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 smtClean="0">
                <a:latin typeface="Calibri" pitchFamily="34" charset="0"/>
              </a:rPr>
              <a:t>Participantes en el evangelismo</a:t>
            </a:r>
            <a:endParaRPr dirty="0">
              <a:latin typeface="Calibri" pitchFamily="34" charset="0"/>
            </a:endParaRPr>
          </a:p>
        </p:txBody>
      </p:sp>
      <p:sp>
        <p:nvSpPr>
          <p:cNvPr id="204" name="Google Shape;204;p21"/>
          <p:cNvSpPr txBox="1">
            <a:spLocks noGrp="1"/>
          </p:cNvSpPr>
          <p:nvPr>
            <p:ph type="body" idx="1"/>
          </p:nvPr>
        </p:nvSpPr>
        <p:spPr>
          <a:xfrm>
            <a:off x="323528" y="1773300"/>
            <a:ext cx="2832025" cy="315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s-MX" b="1" dirty="0" smtClean="0">
                <a:latin typeface="Calibri" pitchFamily="34" charset="0"/>
              </a:rPr>
              <a:t>Dios</a:t>
            </a:r>
            <a:endParaRPr b="1" dirty="0">
              <a:latin typeface="Calibri" pitchFamily="34" charset="0"/>
            </a:endParaRPr>
          </a:p>
          <a:p>
            <a:r>
              <a:rPr lang="es-MX" dirty="0" smtClean="0">
                <a:latin typeface="Calibri" pitchFamily="34" charset="0"/>
              </a:rPr>
              <a:t>Creador y sustentador</a:t>
            </a:r>
          </a:p>
          <a:p>
            <a:r>
              <a:rPr lang="es-MX" dirty="0" smtClean="0">
                <a:latin typeface="Calibri" pitchFamily="34" charset="0"/>
              </a:rPr>
              <a:t>Reconciliador</a:t>
            </a:r>
          </a:p>
          <a:p>
            <a:r>
              <a:rPr lang="es-MX" dirty="0" smtClean="0">
                <a:latin typeface="Calibri" pitchFamily="34" charset="0"/>
              </a:rPr>
              <a:t>Salvador </a:t>
            </a:r>
          </a:p>
          <a:p>
            <a:r>
              <a:rPr lang="es-MX" dirty="0" err="1" smtClean="0">
                <a:latin typeface="Calibri" pitchFamily="34" charset="0"/>
              </a:rPr>
              <a:t>Enviador</a:t>
            </a:r>
            <a:endParaRPr lang="es-MX" dirty="0">
              <a:latin typeface="Calibri" pitchFamily="34" charset="0"/>
            </a:endParaRPr>
          </a:p>
          <a:p>
            <a:r>
              <a:rPr lang="es-MX" dirty="0" smtClean="0">
                <a:latin typeface="Calibri" pitchFamily="34" charset="0"/>
              </a:rPr>
              <a:t>Capacitador</a:t>
            </a:r>
          </a:p>
          <a:p>
            <a:r>
              <a:rPr lang="es-MX" dirty="0" smtClean="0">
                <a:latin typeface="Calibri" pitchFamily="34" charset="0"/>
              </a:rPr>
              <a:t>Consolador </a:t>
            </a:r>
            <a:endParaRPr lang="es-MX" dirty="0">
              <a:latin typeface="Calibri" pitchFamily="34" charset="0"/>
            </a:endParaRPr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endParaRPr dirty="0">
              <a:latin typeface="Calibri" pitchFamily="34" charset="0"/>
            </a:endParaRPr>
          </a:p>
        </p:txBody>
      </p:sp>
      <p:sp>
        <p:nvSpPr>
          <p:cNvPr id="205" name="Google Shape;205;p21"/>
          <p:cNvSpPr txBox="1">
            <a:spLocks noGrp="1"/>
          </p:cNvSpPr>
          <p:nvPr>
            <p:ph type="body" idx="2"/>
          </p:nvPr>
        </p:nvSpPr>
        <p:spPr>
          <a:xfrm>
            <a:off x="3558768" y="1773300"/>
            <a:ext cx="2525400" cy="315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s-MX" b="1" dirty="0" smtClean="0">
                <a:latin typeface="Calibri" pitchFamily="34" charset="0"/>
              </a:rPr>
              <a:t>Iglesia </a:t>
            </a:r>
            <a:endParaRPr b="1" dirty="0" smtClean="0">
              <a:latin typeface="Calibri" pitchFamily="34" charset="0"/>
            </a:endParaRPr>
          </a:p>
          <a:p>
            <a:pPr marL="285750" indent="-285750"/>
            <a:r>
              <a:rPr lang="es-MX" dirty="0" smtClean="0">
                <a:latin typeface="Calibri" pitchFamily="34" charset="0"/>
              </a:rPr>
              <a:t>Capacitadora</a:t>
            </a:r>
          </a:p>
          <a:p>
            <a:pPr marL="285750" indent="-285750"/>
            <a:r>
              <a:rPr lang="es-MX" dirty="0" smtClean="0">
                <a:latin typeface="Calibri" pitchFamily="34" charset="0"/>
              </a:rPr>
              <a:t>Acompañante </a:t>
            </a:r>
          </a:p>
          <a:p>
            <a:pPr marL="285750" indent="-285750"/>
            <a:r>
              <a:rPr lang="es-MX" dirty="0" smtClean="0">
                <a:latin typeface="Calibri" pitchFamily="34" charset="0"/>
              </a:rPr>
              <a:t>Fortalecedora </a:t>
            </a:r>
          </a:p>
          <a:p>
            <a:pPr marL="285750" indent="-285750"/>
            <a:r>
              <a:rPr lang="es-MX" dirty="0" smtClean="0">
                <a:latin typeface="Calibri" pitchFamily="34" charset="0"/>
              </a:rPr>
              <a:t> Empática</a:t>
            </a:r>
          </a:p>
          <a:p>
            <a:pPr marL="285750" indent="-285750"/>
            <a:endParaRPr lang="es-MX" dirty="0" smtClean="0">
              <a:latin typeface="Calibri" pitchFamily="34" charset="0"/>
            </a:endParaRPr>
          </a:p>
          <a:p>
            <a:pPr marL="285750" indent="-285750"/>
            <a:endParaRPr dirty="0">
              <a:latin typeface="Calibri" pitchFamily="34" charset="0"/>
            </a:endParaRPr>
          </a:p>
        </p:txBody>
      </p:sp>
      <p:grpSp>
        <p:nvGrpSpPr>
          <p:cNvPr id="207" name="Google Shape;207;p21"/>
          <p:cNvGrpSpPr/>
          <p:nvPr/>
        </p:nvGrpSpPr>
        <p:grpSpPr>
          <a:xfrm>
            <a:off x="333623" y="861852"/>
            <a:ext cx="366458" cy="366437"/>
            <a:chOff x="1923675" y="1633650"/>
            <a:chExt cx="436000" cy="435975"/>
          </a:xfrm>
        </p:grpSpPr>
        <p:sp>
          <p:nvSpPr>
            <p:cNvPr id="208" name="Google Shape;208;p21"/>
            <p:cNvSpPr/>
            <p:nvPr/>
          </p:nvSpPr>
          <p:spPr>
            <a:xfrm>
              <a:off x="2209250" y="1633650"/>
              <a:ext cx="150425" cy="150425"/>
            </a:xfrm>
            <a:custGeom>
              <a:avLst/>
              <a:gdLst/>
              <a:ahLst/>
              <a:cxnLst/>
              <a:rect l="l" t="t" r="r" b="b"/>
              <a:pathLst>
                <a:path w="6017" h="6017" fill="none" extrusionOk="0">
                  <a:moveTo>
                    <a:pt x="5846" y="3605"/>
                  </a:moveTo>
                  <a:lnTo>
                    <a:pt x="2412" y="171"/>
                  </a:lnTo>
                  <a:lnTo>
                    <a:pt x="2412" y="171"/>
                  </a:lnTo>
                  <a:lnTo>
                    <a:pt x="2314" y="98"/>
                  </a:lnTo>
                  <a:lnTo>
                    <a:pt x="2217" y="49"/>
                  </a:lnTo>
                  <a:lnTo>
                    <a:pt x="2095" y="25"/>
                  </a:lnTo>
                  <a:lnTo>
                    <a:pt x="1997" y="1"/>
                  </a:lnTo>
                  <a:lnTo>
                    <a:pt x="1876" y="25"/>
                  </a:lnTo>
                  <a:lnTo>
                    <a:pt x="1778" y="49"/>
                  </a:lnTo>
                  <a:lnTo>
                    <a:pt x="1681" y="98"/>
                  </a:lnTo>
                  <a:lnTo>
                    <a:pt x="1583" y="171"/>
                  </a:lnTo>
                  <a:lnTo>
                    <a:pt x="0" y="1778"/>
                  </a:lnTo>
                  <a:lnTo>
                    <a:pt x="4238" y="6016"/>
                  </a:lnTo>
                  <a:lnTo>
                    <a:pt x="5846" y="4433"/>
                  </a:lnTo>
                  <a:lnTo>
                    <a:pt x="5846" y="4433"/>
                  </a:lnTo>
                  <a:lnTo>
                    <a:pt x="5919" y="4336"/>
                  </a:lnTo>
                  <a:lnTo>
                    <a:pt x="5967" y="4238"/>
                  </a:lnTo>
                  <a:lnTo>
                    <a:pt x="5992" y="4141"/>
                  </a:lnTo>
                  <a:lnTo>
                    <a:pt x="6016" y="4019"/>
                  </a:lnTo>
                  <a:lnTo>
                    <a:pt x="5992" y="3922"/>
                  </a:lnTo>
                  <a:lnTo>
                    <a:pt x="5967" y="3800"/>
                  </a:lnTo>
                  <a:lnTo>
                    <a:pt x="5919" y="3703"/>
                  </a:lnTo>
                  <a:lnTo>
                    <a:pt x="5846" y="3605"/>
                  </a:lnTo>
                  <a:lnTo>
                    <a:pt x="5846" y="3605"/>
                  </a:lnTo>
                  <a:close/>
                </a:path>
              </a:pathLst>
            </a:custGeom>
            <a:noFill/>
            <a:ln w="12175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9" name="Google Shape;209;p21"/>
            <p:cNvSpPr/>
            <p:nvPr/>
          </p:nvSpPr>
          <p:spPr>
            <a:xfrm>
              <a:off x="2019900" y="1757250"/>
              <a:ext cx="261825" cy="261850"/>
            </a:xfrm>
            <a:custGeom>
              <a:avLst/>
              <a:gdLst/>
              <a:ahLst/>
              <a:cxnLst/>
              <a:rect l="l" t="t" r="r" b="b"/>
              <a:pathLst>
                <a:path w="10473" h="10474" fill="none" extrusionOk="0">
                  <a:moveTo>
                    <a:pt x="10473" y="1"/>
                  </a:moveTo>
                  <a:lnTo>
                    <a:pt x="0" y="10473"/>
                  </a:lnTo>
                </a:path>
              </a:pathLst>
            </a:custGeom>
            <a:noFill/>
            <a:ln w="12175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0" name="Google Shape;210;p21"/>
            <p:cNvSpPr/>
            <p:nvPr/>
          </p:nvSpPr>
          <p:spPr>
            <a:xfrm>
              <a:off x="1923675" y="1681150"/>
              <a:ext cx="388500" cy="388475"/>
            </a:xfrm>
            <a:custGeom>
              <a:avLst/>
              <a:gdLst/>
              <a:ahLst/>
              <a:cxnLst/>
              <a:rect l="l" t="t" r="r" b="b"/>
              <a:pathLst>
                <a:path w="15540" h="15539" fill="none" extrusionOk="0">
                  <a:moveTo>
                    <a:pt x="11277" y="0"/>
                  </a:moveTo>
                  <a:lnTo>
                    <a:pt x="756" y="10546"/>
                  </a:lnTo>
                  <a:lnTo>
                    <a:pt x="756" y="10546"/>
                  </a:lnTo>
                  <a:lnTo>
                    <a:pt x="683" y="10619"/>
                  </a:lnTo>
                  <a:lnTo>
                    <a:pt x="634" y="10692"/>
                  </a:lnTo>
                  <a:lnTo>
                    <a:pt x="610" y="10765"/>
                  </a:lnTo>
                  <a:lnTo>
                    <a:pt x="585" y="10863"/>
                  </a:lnTo>
                  <a:lnTo>
                    <a:pt x="1" y="14881"/>
                  </a:lnTo>
                  <a:lnTo>
                    <a:pt x="1" y="14881"/>
                  </a:lnTo>
                  <a:lnTo>
                    <a:pt x="1" y="15003"/>
                  </a:lnTo>
                  <a:lnTo>
                    <a:pt x="25" y="15149"/>
                  </a:lnTo>
                  <a:lnTo>
                    <a:pt x="98" y="15271"/>
                  </a:lnTo>
                  <a:lnTo>
                    <a:pt x="171" y="15368"/>
                  </a:lnTo>
                  <a:lnTo>
                    <a:pt x="171" y="15368"/>
                  </a:lnTo>
                  <a:lnTo>
                    <a:pt x="269" y="15441"/>
                  </a:lnTo>
                  <a:lnTo>
                    <a:pt x="366" y="15490"/>
                  </a:lnTo>
                  <a:lnTo>
                    <a:pt x="464" y="15514"/>
                  </a:lnTo>
                  <a:lnTo>
                    <a:pt x="585" y="15539"/>
                  </a:lnTo>
                  <a:lnTo>
                    <a:pt x="585" y="15539"/>
                  </a:lnTo>
                  <a:lnTo>
                    <a:pt x="659" y="15539"/>
                  </a:lnTo>
                  <a:lnTo>
                    <a:pt x="4677" y="14954"/>
                  </a:lnTo>
                  <a:lnTo>
                    <a:pt x="4677" y="14954"/>
                  </a:lnTo>
                  <a:lnTo>
                    <a:pt x="4848" y="14905"/>
                  </a:lnTo>
                  <a:lnTo>
                    <a:pt x="4921" y="14857"/>
                  </a:lnTo>
                  <a:lnTo>
                    <a:pt x="4994" y="14784"/>
                  </a:lnTo>
                  <a:lnTo>
                    <a:pt x="15539" y="4262"/>
                  </a:lnTo>
                </a:path>
              </a:pathLst>
            </a:custGeom>
            <a:noFill/>
            <a:ln w="12175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1" name="Google Shape;211;p21"/>
            <p:cNvSpPr/>
            <p:nvPr/>
          </p:nvSpPr>
          <p:spPr>
            <a:xfrm>
              <a:off x="1974225" y="1711575"/>
              <a:ext cx="261825" cy="261850"/>
            </a:xfrm>
            <a:custGeom>
              <a:avLst/>
              <a:gdLst/>
              <a:ahLst/>
              <a:cxnLst/>
              <a:rect l="l" t="t" r="r" b="b"/>
              <a:pathLst>
                <a:path w="10473" h="10474" fill="none" extrusionOk="0">
                  <a:moveTo>
                    <a:pt x="0" y="10474"/>
                  </a:moveTo>
                  <a:lnTo>
                    <a:pt x="10473" y="1"/>
                  </a:lnTo>
                </a:path>
              </a:pathLst>
            </a:custGeom>
            <a:noFill/>
            <a:ln w="12175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2" name="Google Shape;212;p21"/>
            <p:cNvSpPr/>
            <p:nvPr/>
          </p:nvSpPr>
          <p:spPr>
            <a:xfrm>
              <a:off x="1934650" y="2014200"/>
              <a:ext cx="44475" cy="44475"/>
            </a:xfrm>
            <a:custGeom>
              <a:avLst/>
              <a:gdLst/>
              <a:ahLst/>
              <a:cxnLst/>
              <a:rect l="l" t="t" r="r" b="b"/>
              <a:pathLst>
                <a:path w="1779" h="1779" fill="none" extrusionOk="0">
                  <a:moveTo>
                    <a:pt x="1778" y="1778"/>
                  </a:moveTo>
                  <a:lnTo>
                    <a:pt x="0" y="0"/>
                  </a:lnTo>
                </a:path>
              </a:pathLst>
            </a:custGeom>
            <a:noFill/>
            <a:ln w="12175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3" name="Google Shape;213;p21"/>
            <p:cNvSpPr/>
            <p:nvPr/>
          </p:nvSpPr>
          <p:spPr>
            <a:xfrm>
              <a:off x="1944375" y="1947225"/>
              <a:ext cx="101725" cy="101700"/>
            </a:xfrm>
            <a:custGeom>
              <a:avLst/>
              <a:gdLst/>
              <a:ahLst/>
              <a:cxnLst/>
              <a:rect l="l" t="t" r="r" b="b"/>
              <a:pathLst>
                <a:path w="4069" h="4068" fill="none" extrusionOk="0">
                  <a:moveTo>
                    <a:pt x="1" y="49"/>
                  </a:moveTo>
                  <a:lnTo>
                    <a:pt x="1" y="49"/>
                  </a:lnTo>
                  <a:lnTo>
                    <a:pt x="25" y="0"/>
                  </a:lnTo>
                  <a:lnTo>
                    <a:pt x="25" y="0"/>
                  </a:lnTo>
                  <a:lnTo>
                    <a:pt x="4068" y="4043"/>
                  </a:lnTo>
                  <a:lnTo>
                    <a:pt x="4068" y="4043"/>
                  </a:lnTo>
                  <a:lnTo>
                    <a:pt x="4068" y="4043"/>
                  </a:lnTo>
                  <a:lnTo>
                    <a:pt x="4020" y="4068"/>
                  </a:lnTo>
                </a:path>
              </a:pathLst>
            </a:custGeom>
            <a:noFill/>
            <a:ln w="12175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14" name="Google Shape;214;p21"/>
          <p:cNvSpPr txBox="1">
            <a:spLocks noGrp="1"/>
          </p:cNvSpPr>
          <p:nvPr>
            <p:ph type="sldNum" idx="12"/>
          </p:nvPr>
        </p:nvSpPr>
        <p:spPr>
          <a:xfrm>
            <a:off x="-51050" y="4819400"/>
            <a:ext cx="349200" cy="324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4</a:t>
            </a:fld>
            <a:endParaRPr/>
          </a:p>
        </p:txBody>
      </p:sp>
      <p:sp>
        <p:nvSpPr>
          <p:cNvPr id="15" name="Google Shape;205;p21"/>
          <p:cNvSpPr txBox="1">
            <a:spLocks noGrp="1"/>
          </p:cNvSpPr>
          <p:nvPr>
            <p:ph type="body" idx="2"/>
          </p:nvPr>
        </p:nvSpPr>
        <p:spPr>
          <a:xfrm>
            <a:off x="6295072" y="1795314"/>
            <a:ext cx="2669416" cy="315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s-MX" b="1" dirty="0" smtClean="0">
                <a:latin typeface="Calibri" pitchFamily="34" charset="0"/>
              </a:rPr>
              <a:t>Yo</a:t>
            </a:r>
            <a:endParaRPr b="1" dirty="0" smtClean="0">
              <a:latin typeface="Calibri" pitchFamily="34" charset="0"/>
            </a:endParaRPr>
          </a:p>
          <a:p>
            <a:pPr marL="285750" indent="-285750"/>
            <a:r>
              <a:rPr lang="es-MX" dirty="0" smtClean="0">
                <a:latin typeface="Calibri" pitchFamily="34" charset="0"/>
              </a:rPr>
              <a:t>Enviado</a:t>
            </a:r>
          </a:p>
          <a:p>
            <a:pPr marL="285750" indent="-285750"/>
            <a:r>
              <a:rPr lang="es-MX" dirty="0" smtClean="0">
                <a:latin typeface="Calibri" pitchFamily="34" charset="0"/>
              </a:rPr>
              <a:t>Receptor del evangelio</a:t>
            </a:r>
          </a:p>
          <a:p>
            <a:pPr marL="285750" indent="-285750"/>
            <a:r>
              <a:rPr lang="es-MX" dirty="0" smtClean="0">
                <a:latin typeface="Calibri" pitchFamily="34" charset="0"/>
              </a:rPr>
              <a:t>Creyente </a:t>
            </a:r>
          </a:p>
          <a:p>
            <a:pPr marL="285750" indent="-285750"/>
            <a:r>
              <a:rPr lang="es-MX" dirty="0" smtClean="0">
                <a:latin typeface="Calibri" pitchFamily="34" charset="0"/>
              </a:rPr>
              <a:t>Conocedor</a:t>
            </a:r>
          </a:p>
          <a:p>
            <a:pPr marL="285750" indent="-285750"/>
            <a:r>
              <a:rPr lang="es-MX" dirty="0" smtClean="0">
                <a:latin typeface="Calibri" pitchFamily="34" charset="0"/>
              </a:rPr>
              <a:t>Capacitado</a:t>
            </a:r>
          </a:p>
          <a:p>
            <a:pPr marL="285750" indent="-285750"/>
            <a:r>
              <a:rPr lang="es-MX" dirty="0" smtClean="0">
                <a:latin typeface="Calibri" pitchFamily="34" charset="0"/>
              </a:rPr>
              <a:t>Hábil</a:t>
            </a:r>
            <a:endParaRPr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325295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Google Shape;203;p21"/>
          <p:cNvSpPr txBox="1">
            <a:spLocks noGrp="1"/>
          </p:cNvSpPr>
          <p:nvPr>
            <p:ph type="title"/>
          </p:nvPr>
        </p:nvSpPr>
        <p:spPr>
          <a:xfrm>
            <a:off x="1146025" y="530725"/>
            <a:ext cx="3208800" cy="1028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dirty="0" smtClean="0">
                <a:latin typeface="Calibri" pitchFamily="34" charset="0"/>
              </a:rPr>
              <a:t>Conocimiento personal</a:t>
            </a:r>
            <a:endParaRPr dirty="0">
              <a:latin typeface="Calibri" pitchFamily="34" charset="0"/>
            </a:endParaRPr>
          </a:p>
        </p:txBody>
      </p:sp>
      <p:grpSp>
        <p:nvGrpSpPr>
          <p:cNvPr id="207" name="Google Shape;207;p21"/>
          <p:cNvGrpSpPr/>
          <p:nvPr/>
        </p:nvGrpSpPr>
        <p:grpSpPr>
          <a:xfrm>
            <a:off x="333623" y="861852"/>
            <a:ext cx="366458" cy="366437"/>
            <a:chOff x="1923675" y="1633650"/>
            <a:chExt cx="436000" cy="435975"/>
          </a:xfrm>
        </p:grpSpPr>
        <p:sp>
          <p:nvSpPr>
            <p:cNvPr id="208" name="Google Shape;208;p21"/>
            <p:cNvSpPr/>
            <p:nvPr/>
          </p:nvSpPr>
          <p:spPr>
            <a:xfrm>
              <a:off x="2209250" y="1633650"/>
              <a:ext cx="150425" cy="150425"/>
            </a:xfrm>
            <a:custGeom>
              <a:avLst/>
              <a:gdLst/>
              <a:ahLst/>
              <a:cxnLst/>
              <a:rect l="l" t="t" r="r" b="b"/>
              <a:pathLst>
                <a:path w="6017" h="6017" fill="none" extrusionOk="0">
                  <a:moveTo>
                    <a:pt x="5846" y="3605"/>
                  </a:moveTo>
                  <a:lnTo>
                    <a:pt x="2412" y="171"/>
                  </a:lnTo>
                  <a:lnTo>
                    <a:pt x="2412" y="171"/>
                  </a:lnTo>
                  <a:lnTo>
                    <a:pt x="2314" y="98"/>
                  </a:lnTo>
                  <a:lnTo>
                    <a:pt x="2217" y="49"/>
                  </a:lnTo>
                  <a:lnTo>
                    <a:pt x="2095" y="25"/>
                  </a:lnTo>
                  <a:lnTo>
                    <a:pt x="1997" y="1"/>
                  </a:lnTo>
                  <a:lnTo>
                    <a:pt x="1876" y="25"/>
                  </a:lnTo>
                  <a:lnTo>
                    <a:pt x="1778" y="49"/>
                  </a:lnTo>
                  <a:lnTo>
                    <a:pt x="1681" y="98"/>
                  </a:lnTo>
                  <a:lnTo>
                    <a:pt x="1583" y="171"/>
                  </a:lnTo>
                  <a:lnTo>
                    <a:pt x="0" y="1778"/>
                  </a:lnTo>
                  <a:lnTo>
                    <a:pt x="4238" y="6016"/>
                  </a:lnTo>
                  <a:lnTo>
                    <a:pt x="5846" y="4433"/>
                  </a:lnTo>
                  <a:lnTo>
                    <a:pt x="5846" y="4433"/>
                  </a:lnTo>
                  <a:lnTo>
                    <a:pt x="5919" y="4336"/>
                  </a:lnTo>
                  <a:lnTo>
                    <a:pt x="5967" y="4238"/>
                  </a:lnTo>
                  <a:lnTo>
                    <a:pt x="5992" y="4141"/>
                  </a:lnTo>
                  <a:lnTo>
                    <a:pt x="6016" y="4019"/>
                  </a:lnTo>
                  <a:lnTo>
                    <a:pt x="5992" y="3922"/>
                  </a:lnTo>
                  <a:lnTo>
                    <a:pt x="5967" y="3800"/>
                  </a:lnTo>
                  <a:lnTo>
                    <a:pt x="5919" y="3703"/>
                  </a:lnTo>
                  <a:lnTo>
                    <a:pt x="5846" y="3605"/>
                  </a:lnTo>
                  <a:lnTo>
                    <a:pt x="5846" y="3605"/>
                  </a:lnTo>
                  <a:close/>
                </a:path>
              </a:pathLst>
            </a:custGeom>
            <a:noFill/>
            <a:ln w="12175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9" name="Google Shape;209;p21"/>
            <p:cNvSpPr/>
            <p:nvPr/>
          </p:nvSpPr>
          <p:spPr>
            <a:xfrm>
              <a:off x="2019900" y="1757250"/>
              <a:ext cx="261825" cy="261850"/>
            </a:xfrm>
            <a:custGeom>
              <a:avLst/>
              <a:gdLst/>
              <a:ahLst/>
              <a:cxnLst/>
              <a:rect l="l" t="t" r="r" b="b"/>
              <a:pathLst>
                <a:path w="10473" h="10474" fill="none" extrusionOk="0">
                  <a:moveTo>
                    <a:pt x="10473" y="1"/>
                  </a:moveTo>
                  <a:lnTo>
                    <a:pt x="0" y="10473"/>
                  </a:lnTo>
                </a:path>
              </a:pathLst>
            </a:custGeom>
            <a:noFill/>
            <a:ln w="12175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0" name="Google Shape;210;p21"/>
            <p:cNvSpPr/>
            <p:nvPr/>
          </p:nvSpPr>
          <p:spPr>
            <a:xfrm>
              <a:off x="1923675" y="1681150"/>
              <a:ext cx="388500" cy="388475"/>
            </a:xfrm>
            <a:custGeom>
              <a:avLst/>
              <a:gdLst/>
              <a:ahLst/>
              <a:cxnLst/>
              <a:rect l="l" t="t" r="r" b="b"/>
              <a:pathLst>
                <a:path w="15540" h="15539" fill="none" extrusionOk="0">
                  <a:moveTo>
                    <a:pt x="11277" y="0"/>
                  </a:moveTo>
                  <a:lnTo>
                    <a:pt x="756" y="10546"/>
                  </a:lnTo>
                  <a:lnTo>
                    <a:pt x="756" y="10546"/>
                  </a:lnTo>
                  <a:lnTo>
                    <a:pt x="683" y="10619"/>
                  </a:lnTo>
                  <a:lnTo>
                    <a:pt x="634" y="10692"/>
                  </a:lnTo>
                  <a:lnTo>
                    <a:pt x="610" y="10765"/>
                  </a:lnTo>
                  <a:lnTo>
                    <a:pt x="585" y="10863"/>
                  </a:lnTo>
                  <a:lnTo>
                    <a:pt x="1" y="14881"/>
                  </a:lnTo>
                  <a:lnTo>
                    <a:pt x="1" y="14881"/>
                  </a:lnTo>
                  <a:lnTo>
                    <a:pt x="1" y="15003"/>
                  </a:lnTo>
                  <a:lnTo>
                    <a:pt x="25" y="15149"/>
                  </a:lnTo>
                  <a:lnTo>
                    <a:pt x="98" y="15271"/>
                  </a:lnTo>
                  <a:lnTo>
                    <a:pt x="171" y="15368"/>
                  </a:lnTo>
                  <a:lnTo>
                    <a:pt x="171" y="15368"/>
                  </a:lnTo>
                  <a:lnTo>
                    <a:pt x="269" y="15441"/>
                  </a:lnTo>
                  <a:lnTo>
                    <a:pt x="366" y="15490"/>
                  </a:lnTo>
                  <a:lnTo>
                    <a:pt x="464" y="15514"/>
                  </a:lnTo>
                  <a:lnTo>
                    <a:pt x="585" y="15539"/>
                  </a:lnTo>
                  <a:lnTo>
                    <a:pt x="585" y="15539"/>
                  </a:lnTo>
                  <a:lnTo>
                    <a:pt x="659" y="15539"/>
                  </a:lnTo>
                  <a:lnTo>
                    <a:pt x="4677" y="14954"/>
                  </a:lnTo>
                  <a:lnTo>
                    <a:pt x="4677" y="14954"/>
                  </a:lnTo>
                  <a:lnTo>
                    <a:pt x="4848" y="14905"/>
                  </a:lnTo>
                  <a:lnTo>
                    <a:pt x="4921" y="14857"/>
                  </a:lnTo>
                  <a:lnTo>
                    <a:pt x="4994" y="14784"/>
                  </a:lnTo>
                  <a:lnTo>
                    <a:pt x="15539" y="4262"/>
                  </a:lnTo>
                </a:path>
              </a:pathLst>
            </a:custGeom>
            <a:noFill/>
            <a:ln w="12175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1" name="Google Shape;211;p21"/>
            <p:cNvSpPr/>
            <p:nvPr/>
          </p:nvSpPr>
          <p:spPr>
            <a:xfrm>
              <a:off x="1974225" y="1711575"/>
              <a:ext cx="261825" cy="261850"/>
            </a:xfrm>
            <a:custGeom>
              <a:avLst/>
              <a:gdLst/>
              <a:ahLst/>
              <a:cxnLst/>
              <a:rect l="l" t="t" r="r" b="b"/>
              <a:pathLst>
                <a:path w="10473" h="10474" fill="none" extrusionOk="0">
                  <a:moveTo>
                    <a:pt x="0" y="10474"/>
                  </a:moveTo>
                  <a:lnTo>
                    <a:pt x="10473" y="1"/>
                  </a:lnTo>
                </a:path>
              </a:pathLst>
            </a:custGeom>
            <a:noFill/>
            <a:ln w="12175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2" name="Google Shape;212;p21"/>
            <p:cNvSpPr/>
            <p:nvPr/>
          </p:nvSpPr>
          <p:spPr>
            <a:xfrm>
              <a:off x="1934650" y="2014200"/>
              <a:ext cx="44475" cy="44475"/>
            </a:xfrm>
            <a:custGeom>
              <a:avLst/>
              <a:gdLst/>
              <a:ahLst/>
              <a:cxnLst/>
              <a:rect l="l" t="t" r="r" b="b"/>
              <a:pathLst>
                <a:path w="1779" h="1779" fill="none" extrusionOk="0">
                  <a:moveTo>
                    <a:pt x="1778" y="1778"/>
                  </a:moveTo>
                  <a:lnTo>
                    <a:pt x="0" y="0"/>
                  </a:lnTo>
                </a:path>
              </a:pathLst>
            </a:custGeom>
            <a:noFill/>
            <a:ln w="12175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3" name="Google Shape;213;p21"/>
            <p:cNvSpPr/>
            <p:nvPr/>
          </p:nvSpPr>
          <p:spPr>
            <a:xfrm>
              <a:off x="1944375" y="1947225"/>
              <a:ext cx="101725" cy="101700"/>
            </a:xfrm>
            <a:custGeom>
              <a:avLst/>
              <a:gdLst/>
              <a:ahLst/>
              <a:cxnLst/>
              <a:rect l="l" t="t" r="r" b="b"/>
              <a:pathLst>
                <a:path w="4069" h="4068" fill="none" extrusionOk="0">
                  <a:moveTo>
                    <a:pt x="1" y="49"/>
                  </a:moveTo>
                  <a:lnTo>
                    <a:pt x="1" y="49"/>
                  </a:lnTo>
                  <a:lnTo>
                    <a:pt x="25" y="0"/>
                  </a:lnTo>
                  <a:lnTo>
                    <a:pt x="25" y="0"/>
                  </a:lnTo>
                  <a:lnTo>
                    <a:pt x="4068" y="4043"/>
                  </a:lnTo>
                  <a:lnTo>
                    <a:pt x="4068" y="4043"/>
                  </a:lnTo>
                  <a:lnTo>
                    <a:pt x="4068" y="4043"/>
                  </a:lnTo>
                  <a:lnTo>
                    <a:pt x="4020" y="4068"/>
                  </a:lnTo>
                </a:path>
              </a:pathLst>
            </a:custGeom>
            <a:noFill/>
            <a:ln w="12175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14" name="Google Shape;214;p21"/>
          <p:cNvSpPr txBox="1">
            <a:spLocks noGrp="1"/>
          </p:cNvSpPr>
          <p:nvPr>
            <p:ph type="sldNum" idx="12"/>
          </p:nvPr>
        </p:nvSpPr>
        <p:spPr>
          <a:xfrm>
            <a:off x="-51050" y="4819400"/>
            <a:ext cx="349200" cy="324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5</a:t>
            </a:fld>
            <a:endParaRPr/>
          </a:p>
        </p:txBody>
      </p:sp>
      <p:sp>
        <p:nvSpPr>
          <p:cNvPr id="14" name="Google Shape;135;p15"/>
          <p:cNvSpPr txBox="1">
            <a:spLocks/>
          </p:cNvSpPr>
          <p:nvPr/>
        </p:nvSpPr>
        <p:spPr>
          <a:xfrm>
            <a:off x="5652120" y="51053"/>
            <a:ext cx="3383360" cy="5555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4191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3000"/>
              <a:buFont typeface="Nixie One"/>
              <a:buChar char="▪"/>
              <a:defRPr sz="3000" b="0" i="0" u="none" strike="noStrike" cap="none">
                <a:solidFill>
                  <a:schemeClr val="accent1"/>
                </a:solidFill>
                <a:latin typeface="Nixie One"/>
                <a:ea typeface="Nixie One"/>
                <a:cs typeface="Nixie One"/>
                <a:sym typeface="Nixie One"/>
              </a:defRPr>
            </a:lvl1pPr>
            <a:lvl2pPr marL="914400" marR="0" lvl="1" indent="-3810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400"/>
              <a:buFont typeface="Nixie One"/>
              <a:buChar char="▫"/>
              <a:defRPr sz="2400" b="0" i="0" u="none" strike="noStrike" cap="none">
                <a:solidFill>
                  <a:schemeClr val="accent1"/>
                </a:solidFill>
                <a:latin typeface="Nixie One"/>
                <a:ea typeface="Nixie One"/>
                <a:cs typeface="Nixie One"/>
                <a:sym typeface="Nixie One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400"/>
              <a:buFont typeface="Nixie One"/>
              <a:buChar char="■"/>
              <a:defRPr sz="2400" b="0" i="0" u="none" strike="noStrike" cap="none">
                <a:solidFill>
                  <a:schemeClr val="accent1"/>
                </a:solidFill>
                <a:latin typeface="Nixie One"/>
                <a:ea typeface="Nixie One"/>
                <a:cs typeface="Nixie One"/>
                <a:sym typeface="Nixie One"/>
              </a:defRPr>
            </a:lvl3pPr>
            <a:lvl4pPr marL="1828800" marR="0" lvl="3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ixie One"/>
              <a:buChar char="●"/>
              <a:defRPr sz="1800" b="0" i="0" u="none" strike="noStrike" cap="none">
                <a:solidFill>
                  <a:schemeClr val="accent1"/>
                </a:solidFill>
                <a:latin typeface="Nixie One"/>
                <a:ea typeface="Nixie One"/>
                <a:cs typeface="Nixie One"/>
                <a:sym typeface="Nixie One"/>
              </a:defRPr>
            </a:lvl4pPr>
            <a:lvl5pPr marL="2286000" marR="0" lvl="4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ixie One"/>
              <a:buChar char="○"/>
              <a:defRPr sz="1800" b="0" i="0" u="none" strike="noStrike" cap="none">
                <a:solidFill>
                  <a:schemeClr val="accent1"/>
                </a:solidFill>
                <a:latin typeface="Nixie One"/>
                <a:ea typeface="Nixie One"/>
                <a:cs typeface="Nixie One"/>
                <a:sym typeface="Nixie One"/>
              </a:defRPr>
            </a:lvl5pPr>
            <a:lvl6pPr marL="2743200" marR="0" lvl="5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ixie One"/>
              <a:buChar char="■"/>
              <a:defRPr sz="1800" b="0" i="0" u="none" strike="noStrike" cap="none">
                <a:solidFill>
                  <a:schemeClr val="accent1"/>
                </a:solidFill>
                <a:latin typeface="Nixie One"/>
                <a:ea typeface="Nixie One"/>
                <a:cs typeface="Nixie One"/>
                <a:sym typeface="Nixie One"/>
              </a:defRPr>
            </a:lvl6pPr>
            <a:lvl7pPr marL="3200400" marR="0" lvl="6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ixie One"/>
              <a:buChar char="●"/>
              <a:defRPr sz="1800" b="0" i="0" u="none" strike="noStrike" cap="none">
                <a:solidFill>
                  <a:schemeClr val="accent1"/>
                </a:solidFill>
                <a:latin typeface="Nixie One"/>
                <a:ea typeface="Nixie One"/>
                <a:cs typeface="Nixie One"/>
                <a:sym typeface="Nixie One"/>
              </a:defRPr>
            </a:lvl7pPr>
            <a:lvl8pPr marL="3657600" marR="0" lvl="7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ixie One"/>
              <a:buChar char="○"/>
              <a:defRPr sz="1800" b="0" i="0" u="none" strike="noStrike" cap="none">
                <a:solidFill>
                  <a:schemeClr val="accent1"/>
                </a:solidFill>
                <a:latin typeface="Nixie One"/>
                <a:ea typeface="Nixie One"/>
                <a:cs typeface="Nixie One"/>
                <a:sym typeface="Nixie One"/>
              </a:defRPr>
            </a:lvl8pPr>
            <a:lvl9pPr marL="4114800" marR="0" lvl="8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ixie One"/>
              <a:buChar char="■"/>
              <a:defRPr sz="1800" b="0" i="0" u="none" strike="noStrike" cap="none">
                <a:solidFill>
                  <a:schemeClr val="accent1"/>
                </a:solidFill>
                <a:latin typeface="Nixie One"/>
                <a:ea typeface="Nixie One"/>
                <a:cs typeface="Nixie One"/>
                <a:sym typeface="Nixie One"/>
              </a:defRPr>
            </a:lvl9pPr>
          </a:lstStyle>
          <a:p>
            <a:pPr marL="0" indent="0" algn="r">
              <a:buFont typeface="Nixie One"/>
              <a:buNone/>
            </a:pPr>
            <a:r>
              <a:rPr lang="en-US" sz="1600" b="1" dirty="0" err="1" smtClean="0">
                <a:solidFill>
                  <a:schemeClr val="accent2"/>
                </a:solidFill>
                <a:latin typeface="Calibri" pitchFamily="34" charset="0"/>
              </a:rPr>
              <a:t>Instituto</a:t>
            </a:r>
            <a:r>
              <a:rPr lang="en-US" sz="1600" b="1" dirty="0" smtClean="0">
                <a:solidFill>
                  <a:schemeClr val="accent2"/>
                </a:solidFill>
                <a:latin typeface="Calibri" pitchFamily="34" charset="0"/>
              </a:rPr>
              <a:t> de </a:t>
            </a:r>
            <a:r>
              <a:rPr lang="en-US" sz="1600" b="1" dirty="0" err="1" smtClean="0">
                <a:solidFill>
                  <a:schemeClr val="accent2"/>
                </a:solidFill>
                <a:latin typeface="Calibri" pitchFamily="34" charset="0"/>
              </a:rPr>
              <a:t>Líderes</a:t>
            </a:r>
            <a:r>
              <a:rPr lang="en-US" sz="1600" b="1" dirty="0" smtClean="0">
                <a:solidFill>
                  <a:schemeClr val="accent2"/>
                </a:solidFill>
                <a:latin typeface="Calibri" pitchFamily="34" charset="0"/>
              </a:rPr>
              <a:t> </a:t>
            </a:r>
            <a:r>
              <a:rPr lang="en-US" sz="1600" b="1" dirty="0" err="1" smtClean="0">
                <a:solidFill>
                  <a:schemeClr val="accent2"/>
                </a:solidFill>
                <a:latin typeface="Calibri" pitchFamily="34" charset="0"/>
              </a:rPr>
              <a:t>Cristianos</a:t>
            </a:r>
            <a:endParaRPr lang="en-US" sz="1600" b="1" dirty="0" smtClean="0">
              <a:solidFill>
                <a:schemeClr val="accent2"/>
              </a:solidFill>
              <a:latin typeface="Calibri" pitchFamily="34" charset="0"/>
            </a:endParaRPr>
          </a:p>
          <a:p>
            <a:pPr marL="0" indent="0" algn="r">
              <a:buFont typeface="Nixie One"/>
              <a:buNone/>
            </a:pPr>
            <a:endParaRPr lang="en-US" sz="1600" b="1" dirty="0" smtClean="0">
              <a:solidFill>
                <a:srgbClr val="FFFFFF"/>
              </a:solidFill>
            </a:endParaRPr>
          </a:p>
        </p:txBody>
      </p:sp>
      <p:sp>
        <p:nvSpPr>
          <p:cNvPr id="15" name="Google Shape;157;p18"/>
          <p:cNvSpPr txBox="1">
            <a:spLocks/>
          </p:cNvSpPr>
          <p:nvPr/>
        </p:nvSpPr>
        <p:spPr>
          <a:xfrm>
            <a:off x="596174" y="1707654"/>
            <a:ext cx="3791766" cy="3158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ctr"/>
            <a:endParaRPr lang="es-MX" sz="2400" dirty="0" smtClean="0">
              <a:solidFill>
                <a:schemeClr val="accent1"/>
              </a:solidFill>
              <a:latin typeface="Calibri" pitchFamily="34" charset="0"/>
            </a:endParaRPr>
          </a:p>
          <a:p>
            <a:pPr algn="ctr"/>
            <a:r>
              <a:rPr lang="es-MX" sz="2400" dirty="0" smtClean="0">
                <a:solidFill>
                  <a:schemeClr val="accent1"/>
                </a:solidFill>
                <a:latin typeface="Calibri" pitchFamily="34" charset="0"/>
              </a:rPr>
              <a:t>¿De qué sirve conocer nuestras habilidades y limitaciones?</a:t>
            </a:r>
          </a:p>
          <a:p>
            <a:pPr algn="ctr"/>
            <a:endParaRPr lang="es-MX" sz="2400" dirty="0">
              <a:solidFill>
                <a:schemeClr val="accent1"/>
              </a:solidFill>
              <a:latin typeface="Calibri" pitchFamily="34" charset="0"/>
            </a:endParaRPr>
          </a:p>
          <a:p>
            <a:pPr algn="ctr"/>
            <a:r>
              <a:rPr lang="es-MX" sz="2400" dirty="0" smtClean="0">
                <a:solidFill>
                  <a:schemeClr val="accent1"/>
                </a:solidFill>
                <a:latin typeface="Calibri" pitchFamily="34" charset="0"/>
              </a:rPr>
              <a:t>Nunca para gloriarnos, sino para ir y cumplir la misión de una mejor manera</a:t>
            </a:r>
          </a:p>
          <a:p>
            <a:pPr algn="ctr"/>
            <a:endParaRPr lang="es-MX" sz="2400" dirty="0">
              <a:solidFill>
                <a:schemeClr val="accent1"/>
              </a:solidFill>
              <a:latin typeface="Calibri" pitchFamily="34" charset="0"/>
            </a:endParaRPr>
          </a:p>
          <a:p>
            <a:pPr algn="ctr"/>
            <a:endParaRPr lang="es-MX" sz="2400" dirty="0" smtClean="0">
              <a:solidFill>
                <a:schemeClr val="accent1"/>
              </a:solidFill>
              <a:latin typeface="Calibri" pitchFamily="34" charset="0"/>
            </a:endParaRPr>
          </a:p>
          <a:p>
            <a:pPr marL="342900" indent="-342900" algn="ctr">
              <a:buFont typeface="Arial" pitchFamily="34" charset="0"/>
              <a:buChar char="•"/>
            </a:pPr>
            <a:endParaRPr lang="es-MX" sz="2400" dirty="0" smtClean="0">
              <a:solidFill>
                <a:schemeClr val="accent1"/>
              </a:solidFill>
              <a:latin typeface="Calibri" pitchFamily="34" charset="0"/>
            </a:endParaRPr>
          </a:p>
        </p:txBody>
      </p:sp>
      <p:grpSp>
        <p:nvGrpSpPr>
          <p:cNvPr id="35" name="Google Shape;1237;p49"/>
          <p:cNvGrpSpPr/>
          <p:nvPr/>
        </p:nvGrpSpPr>
        <p:grpSpPr>
          <a:xfrm>
            <a:off x="5076056" y="463417"/>
            <a:ext cx="3600408" cy="4485862"/>
            <a:chOff x="1582665" y="1011072"/>
            <a:chExt cx="584040" cy="720221"/>
          </a:xfrm>
        </p:grpSpPr>
        <p:sp>
          <p:nvSpPr>
            <p:cNvPr id="36" name="Google Shape;1238;p49"/>
            <p:cNvSpPr/>
            <p:nvPr/>
          </p:nvSpPr>
          <p:spPr>
            <a:xfrm>
              <a:off x="1638485" y="1571653"/>
              <a:ext cx="449564" cy="159640"/>
            </a:xfrm>
            <a:custGeom>
              <a:avLst/>
              <a:gdLst/>
              <a:ahLst/>
              <a:cxnLst/>
              <a:rect l="l" t="t" r="r" b="b"/>
              <a:pathLst>
                <a:path w="767" h="273" extrusionOk="0">
                  <a:moveTo>
                    <a:pt x="8" y="71"/>
                  </a:moveTo>
                  <a:cubicBezTo>
                    <a:pt x="26" y="131"/>
                    <a:pt x="228" y="66"/>
                    <a:pt x="244" y="81"/>
                  </a:cubicBezTo>
                  <a:cubicBezTo>
                    <a:pt x="269" y="104"/>
                    <a:pt x="240" y="171"/>
                    <a:pt x="254" y="194"/>
                  </a:cubicBezTo>
                  <a:cubicBezTo>
                    <a:pt x="274" y="228"/>
                    <a:pt x="588" y="273"/>
                    <a:pt x="743" y="165"/>
                  </a:cubicBezTo>
                  <a:cubicBezTo>
                    <a:pt x="767" y="149"/>
                    <a:pt x="749" y="103"/>
                    <a:pt x="751" y="0"/>
                  </a:cubicBezTo>
                  <a:cubicBezTo>
                    <a:pt x="16" y="0"/>
                    <a:pt x="16" y="0"/>
                    <a:pt x="16" y="0"/>
                  </a:cubicBezTo>
                  <a:cubicBezTo>
                    <a:pt x="10" y="17"/>
                    <a:pt x="0" y="43"/>
                    <a:pt x="8" y="7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68575" tIns="34275" rIns="68575" bIns="34275" anchor="t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endPara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7" name="Google Shape;1239;p49"/>
            <p:cNvSpPr/>
            <p:nvPr/>
          </p:nvSpPr>
          <p:spPr>
            <a:xfrm>
              <a:off x="1590507" y="1435245"/>
              <a:ext cx="515072" cy="136407"/>
            </a:xfrm>
            <a:custGeom>
              <a:avLst/>
              <a:gdLst/>
              <a:ahLst/>
              <a:cxnLst/>
              <a:rect l="l" t="t" r="r" b="b"/>
              <a:pathLst>
                <a:path w="879" h="233" extrusionOk="0">
                  <a:moveTo>
                    <a:pt x="75" y="52"/>
                  </a:moveTo>
                  <a:cubicBezTo>
                    <a:pt x="81" y="64"/>
                    <a:pt x="64" y="89"/>
                    <a:pt x="66" y="104"/>
                  </a:cubicBezTo>
                  <a:cubicBezTo>
                    <a:pt x="68" y="117"/>
                    <a:pt x="105" y="132"/>
                    <a:pt x="105" y="132"/>
                  </a:cubicBezTo>
                  <a:cubicBezTo>
                    <a:pt x="105" y="132"/>
                    <a:pt x="78" y="157"/>
                    <a:pt x="77" y="169"/>
                  </a:cubicBezTo>
                  <a:cubicBezTo>
                    <a:pt x="76" y="182"/>
                    <a:pt x="101" y="204"/>
                    <a:pt x="101" y="218"/>
                  </a:cubicBezTo>
                  <a:cubicBezTo>
                    <a:pt x="102" y="221"/>
                    <a:pt x="100" y="227"/>
                    <a:pt x="98" y="233"/>
                  </a:cubicBezTo>
                  <a:cubicBezTo>
                    <a:pt x="833" y="233"/>
                    <a:pt x="833" y="233"/>
                    <a:pt x="833" y="233"/>
                  </a:cubicBezTo>
                  <a:cubicBezTo>
                    <a:pt x="834" y="202"/>
                    <a:pt x="837" y="167"/>
                    <a:pt x="843" y="126"/>
                  </a:cubicBezTo>
                  <a:cubicBezTo>
                    <a:pt x="850" y="80"/>
                    <a:pt x="863" y="39"/>
                    <a:pt x="879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2" y="20"/>
                    <a:pt x="65" y="34"/>
                    <a:pt x="75" y="52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68575" tIns="34275" rIns="68575" bIns="34275" anchor="t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endPara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8" name="Google Shape;1240;p49"/>
            <p:cNvSpPr/>
            <p:nvPr/>
          </p:nvSpPr>
          <p:spPr>
            <a:xfrm>
              <a:off x="1582665" y="1299068"/>
              <a:ext cx="576890" cy="136177"/>
            </a:xfrm>
            <a:custGeom>
              <a:avLst/>
              <a:gdLst/>
              <a:ahLst/>
              <a:cxnLst/>
              <a:rect l="l" t="t" r="r" b="b"/>
              <a:pathLst>
                <a:path w="984" h="233" extrusionOk="0">
                  <a:moveTo>
                    <a:pt x="984" y="0"/>
                  </a:moveTo>
                  <a:cubicBezTo>
                    <a:pt x="119" y="0"/>
                    <a:pt x="119" y="0"/>
                    <a:pt x="119" y="0"/>
                  </a:cubicBezTo>
                  <a:cubicBezTo>
                    <a:pt x="121" y="7"/>
                    <a:pt x="122" y="14"/>
                    <a:pt x="121" y="20"/>
                  </a:cubicBezTo>
                  <a:cubicBezTo>
                    <a:pt x="115" y="71"/>
                    <a:pt x="3" y="151"/>
                    <a:pt x="1" y="207"/>
                  </a:cubicBezTo>
                  <a:cubicBezTo>
                    <a:pt x="0" y="217"/>
                    <a:pt x="5" y="225"/>
                    <a:pt x="13" y="233"/>
                  </a:cubicBezTo>
                  <a:cubicBezTo>
                    <a:pt x="892" y="233"/>
                    <a:pt x="892" y="233"/>
                    <a:pt x="892" y="233"/>
                  </a:cubicBezTo>
                  <a:cubicBezTo>
                    <a:pt x="910" y="190"/>
                    <a:pt x="932" y="150"/>
                    <a:pt x="954" y="106"/>
                  </a:cubicBezTo>
                  <a:cubicBezTo>
                    <a:pt x="965" y="83"/>
                    <a:pt x="977" y="45"/>
                    <a:pt x="984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68575" tIns="34275" rIns="68575" bIns="34275" anchor="t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endPara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9" name="Google Shape;1241;p49"/>
            <p:cNvSpPr/>
            <p:nvPr/>
          </p:nvSpPr>
          <p:spPr>
            <a:xfrm>
              <a:off x="1665934" y="1011072"/>
              <a:ext cx="484393" cy="151589"/>
            </a:xfrm>
            <a:custGeom>
              <a:avLst/>
              <a:gdLst/>
              <a:ahLst/>
              <a:cxnLst/>
              <a:rect l="l" t="t" r="r" b="b"/>
              <a:pathLst>
                <a:path w="826" h="259" extrusionOk="0">
                  <a:moveTo>
                    <a:pt x="691" y="105"/>
                  </a:moveTo>
                  <a:cubicBezTo>
                    <a:pt x="485" y="0"/>
                    <a:pt x="280" y="20"/>
                    <a:pt x="171" y="77"/>
                  </a:cubicBezTo>
                  <a:cubicBezTo>
                    <a:pt x="84" y="123"/>
                    <a:pt x="31" y="190"/>
                    <a:pt x="0" y="259"/>
                  </a:cubicBezTo>
                  <a:cubicBezTo>
                    <a:pt x="826" y="259"/>
                    <a:pt x="826" y="259"/>
                    <a:pt x="826" y="259"/>
                  </a:cubicBezTo>
                  <a:cubicBezTo>
                    <a:pt x="803" y="196"/>
                    <a:pt x="762" y="140"/>
                    <a:pt x="691" y="105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68575" tIns="34275" rIns="68575" bIns="34275" anchor="t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endPara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0" name="Google Shape;1242;p49"/>
            <p:cNvSpPr/>
            <p:nvPr/>
          </p:nvSpPr>
          <p:spPr>
            <a:xfrm>
              <a:off x="1639639" y="1162661"/>
              <a:ext cx="527066" cy="136407"/>
            </a:xfrm>
            <a:custGeom>
              <a:avLst/>
              <a:gdLst/>
              <a:ahLst/>
              <a:cxnLst/>
              <a:rect l="l" t="t" r="r" b="b"/>
              <a:pathLst>
                <a:path w="899" h="233" extrusionOk="0">
                  <a:moveTo>
                    <a:pt x="871" y="0"/>
                  </a:moveTo>
                  <a:cubicBezTo>
                    <a:pt x="45" y="0"/>
                    <a:pt x="45" y="0"/>
                    <a:pt x="45" y="0"/>
                  </a:cubicBezTo>
                  <a:cubicBezTo>
                    <a:pt x="20" y="53"/>
                    <a:pt x="9" y="106"/>
                    <a:pt x="4" y="150"/>
                  </a:cubicBezTo>
                  <a:cubicBezTo>
                    <a:pt x="0" y="184"/>
                    <a:pt x="15" y="210"/>
                    <a:pt x="22" y="233"/>
                  </a:cubicBezTo>
                  <a:cubicBezTo>
                    <a:pt x="887" y="233"/>
                    <a:pt x="887" y="233"/>
                    <a:pt x="887" y="233"/>
                  </a:cubicBezTo>
                  <a:cubicBezTo>
                    <a:pt x="898" y="163"/>
                    <a:pt x="899" y="77"/>
                    <a:pt x="87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68575" tIns="34275" rIns="68575" bIns="34275" anchor="t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endPara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34" name="Google Shape;203;p21"/>
          <p:cNvSpPr txBox="1">
            <a:spLocks/>
          </p:cNvSpPr>
          <p:nvPr/>
        </p:nvSpPr>
        <p:spPr>
          <a:xfrm>
            <a:off x="5753077" y="555526"/>
            <a:ext cx="2563339" cy="102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Roboto Slab"/>
              <a:buNone/>
              <a:defRPr sz="1800" b="1" i="0" u="none" strike="noStrike" cap="none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Roboto Slab"/>
              <a:buNone/>
              <a:defRPr sz="1800" b="1" i="0" u="none" strike="noStrike" cap="none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Roboto Slab"/>
              <a:buNone/>
              <a:defRPr sz="1800" b="1" i="0" u="none" strike="noStrike" cap="none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Roboto Slab"/>
              <a:buNone/>
              <a:defRPr sz="1800" b="1" i="0" u="none" strike="noStrike" cap="none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Roboto Slab"/>
              <a:buNone/>
              <a:defRPr sz="1800" b="1" i="0" u="none" strike="noStrike" cap="none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Roboto Slab"/>
              <a:buNone/>
              <a:defRPr sz="1800" b="1" i="0" u="none" strike="noStrike" cap="none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Roboto Slab"/>
              <a:buNone/>
              <a:defRPr sz="1800" b="1" i="0" u="none" strike="noStrike" cap="none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Roboto Slab"/>
              <a:buNone/>
              <a:defRPr sz="1800" b="1" i="0" u="none" strike="noStrike" cap="none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Roboto Slab"/>
              <a:buNone/>
              <a:defRPr sz="1800" b="1" i="0" u="none" strike="noStrike" cap="none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9pPr>
          </a:lstStyle>
          <a:p>
            <a:pPr algn="ctr"/>
            <a:r>
              <a:rPr lang="es-MX" dirty="0" smtClean="0">
                <a:latin typeface="Calibri" pitchFamily="34" charset="0"/>
              </a:rPr>
              <a:t>Conocimiento del evangelio</a:t>
            </a:r>
          </a:p>
        </p:txBody>
      </p:sp>
      <p:sp>
        <p:nvSpPr>
          <p:cNvPr id="41" name="Google Shape;203;p21"/>
          <p:cNvSpPr txBox="1">
            <a:spLocks/>
          </p:cNvSpPr>
          <p:nvPr/>
        </p:nvSpPr>
        <p:spPr>
          <a:xfrm>
            <a:off x="5825085" y="1327026"/>
            <a:ext cx="2563339" cy="102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Roboto Slab"/>
              <a:buNone/>
              <a:defRPr sz="1800" b="1" i="0" u="none" strike="noStrike" cap="none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Roboto Slab"/>
              <a:buNone/>
              <a:defRPr sz="1800" b="1" i="0" u="none" strike="noStrike" cap="none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Roboto Slab"/>
              <a:buNone/>
              <a:defRPr sz="1800" b="1" i="0" u="none" strike="noStrike" cap="none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Roboto Slab"/>
              <a:buNone/>
              <a:defRPr sz="1800" b="1" i="0" u="none" strike="noStrike" cap="none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Roboto Slab"/>
              <a:buNone/>
              <a:defRPr sz="1800" b="1" i="0" u="none" strike="noStrike" cap="none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Roboto Slab"/>
              <a:buNone/>
              <a:defRPr sz="1800" b="1" i="0" u="none" strike="noStrike" cap="none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Roboto Slab"/>
              <a:buNone/>
              <a:defRPr sz="1800" b="1" i="0" u="none" strike="noStrike" cap="none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Roboto Slab"/>
              <a:buNone/>
              <a:defRPr sz="1800" b="1" i="0" u="none" strike="noStrike" cap="none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Roboto Slab"/>
              <a:buNone/>
              <a:defRPr sz="1800" b="1" i="0" u="none" strike="noStrike" cap="none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9pPr>
          </a:lstStyle>
          <a:p>
            <a:pPr algn="ctr"/>
            <a:r>
              <a:rPr lang="es-MX" dirty="0" smtClean="0">
                <a:latin typeface="Calibri" pitchFamily="34" charset="0"/>
              </a:rPr>
              <a:t>Fe y espiritualidad</a:t>
            </a:r>
          </a:p>
        </p:txBody>
      </p:sp>
      <p:sp>
        <p:nvSpPr>
          <p:cNvPr id="42" name="Google Shape;203;p21"/>
          <p:cNvSpPr txBox="1">
            <a:spLocks/>
          </p:cNvSpPr>
          <p:nvPr/>
        </p:nvSpPr>
        <p:spPr>
          <a:xfrm>
            <a:off x="5537053" y="2139702"/>
            <a:ext cx="2563339" cy="102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Roboto Slab"/>
              <a:buNone/>
              <a:defRPr sz="1800" b="1" i="0" u="none" strike="noStrike" cap="none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Roboto Slab"/>
              <a:buNone/>
              <a:defRPr sz="1800" b="1" i="0" u="none" strike="noStrike" cap="none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Roboto Slab"/>
              <a:buNone/>
              <a:defRPr sz="1800" b="1" i="0" u="none" strike="noStrike" cap="none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Roboto Slab"/>
              <a:buNone/>
              <a:defRPr sz="1800" b="1" i="0" u="none" strike="noStrike" cap="none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Roboto Slab"/>
              <a:buNone/>
              <a:defRPr sz="1800" b="1" i="0" u="none" strike="noStrike" cap="none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Roboto Slab"/>
              <a:buNone/>
              <a:defRPr sz="1800" b="1" i="0" u="none" strike="noStrike" cap="none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Roboto Slab"/>
              <a:buNone/>
              <a:defRPr sz="1800" b="1" i="0" u="none" strike="noStrike" cap="none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Roboto Slab"/>
              <a:buNone/>
              <a:defRPr sz="1800" b="1" i="0" u="none" strike="noStrike" cap="none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Roboto Slab"/>
              <a:buNone/>
              <a:defRPr sz="1800" b="1" i="0" u="none" strike="noStrike" cap="none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9pPr>
          </a:lstStyle>
          <a:p>
            <a:pPr algn="ctr"/>
            <a:r>
              <a:rPr lang="es-MX" dirty="0" smtClean="0">
                <a:latin typeface="Calibri" pitchFamily="34" charset="0"/>
              </a:rPr>
              <a:t>Dones y ministerios</a:t>
            </a:r>
          </a:p>
        </p:txBody>
      </p:sp>
      <p:sp>
        <p:nvSpPr>
          <p:cNvPr id="43" name="Google Shape;203;p21"/>
          <p:cNvSpPr txBox="1">
            <a:spLocks/>
          </p:cNvSpPr>
          <p:nvPr/>
        </p:nvSpPr>
        <p:spPr>
          <a:xfrm>
            <a:off x="5537053" y="3003798"/>
            <a:ext cx="2563339" cy="102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Roboto Slab"/>
              <a:buNone/>
              <a:defRPr sz="1800" b="1" i="0" u="none" strike="noStrike" cap="none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Roboto Slab"/>
              <a:buNone/>
              <a:defRPr sz="1800" b="1" i="0" u="none" strike="noStrike" cap="none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Roboto Slab"/>
              <a:buNone/>
              <a:defRPr sz="1800" b="1" i="0" u="none" strike="noStrike" cap="none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Roboto Slab"/>
              <a:buNone/>
              <a:defRPr sz="1800" b="1" i="0" u="none" strike="noStrike" cap="none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Roboto Slab"/>
              <a:buNone/>
              <a:defRPr sz="1800" b="1" i="0" u="none" strike="noStrike" cap="none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Roboto Slab"/>
              <a:buNone/>
              <a:defRPr sz="1800" b="1" i="0" u="none" strike="noStrike" cap="none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Roboto Slab"/>
              <a:buNone/>
              <a:defRPr sz="1800" b="1" i="0" u="none" strike="noStrike" cap="none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Roboto Slab"/>
              <a:buNone/>
              <a:defRPr sz="1800" b="1" i="0" u="none" strike="noStrike" cap="none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Roboto Slab"/>
              <a:buNone/>
              <a:defRPr sz="1800" b="1" i="0" u="none" strike="noStrike" cap="none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9pPr>
          </a:lstStyle>
          <a:p>
            <a:pPr algn="ctr"/>
            <a:r>
              <a:rPr lang="es-MX" dirty="0" smtClean="0">
                <a:latin typeface="Calibri" pitchFamily="34" charset="0"/>
              </a:rPr>
              <a:t>Habilidades personales</a:t>
            </a:r>
          </a:p>
        </p:txBody>
      </p:sp>
      <p:sp>
        <p:nvSpPr>
          <p:cNvPr id="44" name="Google Shape;203;p21"/>
          <p:cNvSpPr txBox="1">
            <a:spLocks/>
          </p:cNvSpPr>
          <p:nvPr/>
        </p:nvSpPr>
        <p:spPr>
          <a:xfrm>
            <a:off x="5905477" y="3795886"/>
            <a:ext cx="2563339" cy="102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Roboto Slab"/>
              <a:buNone/>
              <a:defRPr sz="1800" b="1" i="0" u="none" strike="noStrike" cap="none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Roboto Slab"/>
              <a:buNone/>
              <a:defRPr sz="1800" b="1" i="0" u="none" strike="noStrike" cap="none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Roboto Slab"/>
              <a:buNone/>
              <a:defRPr sz="1800" b="1" i="0" u="none" strike="noStrike" cap="none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Roboto Slab"/>
              <a:buNone/>
              <a:defRPr sz="1800" b="1" i="0" u="none" strike="noStrike" cap="none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Roboto Slab"/>
              <a:buNone/>
              <a:defRPr sz="1800" b="1" i="0" u="none" strike="noStrike" cap="none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Roboto Slab"/>
              <a:buNone/>
              <a:defRPr sz="1800" b="1" i="0" u="none" strike="noStrike" cap="none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Roboto Slab"/>
              <a:buNone/>
              <a:defRPr sz="1800" b="1" i="0" u="none" strike="noStrike" cap="none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Roboto Slab"/>
              <a:buNone/>
              <a:defRPr sz="1800" b="1" i="0" u="none" strike="noStrike" cap="none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Roboto Slab"/>
              <a:buNone/>
              <a:defRPr sz="1800" b="1" i="0" u="none" strike="noStrike" cap="none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9pPr>
          </a:lstStyle>
          <a:p>
            <a:pPr algn="ctr"/>
            <a:r>
              <a:rPr lang="es-MX" dirty="0" smtClean="0">
                <a:latin typeface="Calibri" pitchFamily="34" charset="0"/>
              </a:rPr>
              <a:t>Experiencia </a:t>
            </a:r>
            <a:br>
              <a:rPr lang="es-MX" dirty="0" smtClean="0">
                <a:latin typeface="Calibri" pitchFamily="34" charset="0"/>
              </a:rPr>
            </a:br>
            <a:r>
              <a:rPr lang="es-MX" dirty="0" smtClean="0">
                <a:latin typeface="Calibri" pitchFamily="34" charset="0"/>
              </a:rPr>
              <a:t>personal</a:t>
            </a:r>
          </a:p>
        </p:txBody>
      </p:sp>
    </p:spTree>
    <p:extLst>
      <p:ext uri="{BB962C8B-B14F-4D97-AF65-F5344CB8AC3E}">
        <p14:creationId xmlns:p14="http://schemas.microsoft.com/office/powerpoint/2010/main" val="21576240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7" name="Google Shape;587;p44"/>
          <p:cNvSpPr txBox="1">
            <a:spLocks noGrp="1"/>
          </p:cNvSpPr>
          <p:nvPr>
            <p:ph type="title"/>
          </p:nvPr>
        </p:nvSpPr>
        <p:spPr>
          <a:xfrm>
            <a:off x="1146025" y="530725"/>
            <a:ext cx="3208800" cy="1028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0" dirty="0" smtClean="0">
                <a:latin typeface="Calibri" pitchFamily="34" charset="0"/>
              </a:rPr>
              <a:t>Evangelismo y el Yo</a:t>
            </a:r>
            <a:endParaRPr b="0" dirty="0">
              <a:latin typeface="Calibri" pitchFamily="34" charset="0"/>
            </a:endParaRPr>
          </a:p>
        </p:txBody>
      </p:sp>
      <p:sp>
        <p:nvSpPr>
          <p:cNvPr id="588" name="Google Shape;588;p44"/>
          <p:cNvSpPr txBox="1">
            <a:spLocks noGrp="1"/>
          </p:cNvSpPr>
          <p:nvPr>
            <p:ph type="sldNum" idx="12"/>
          </p:nvPr>
        </p:nvSpPr>
        <p:spPr>
          <a:xfrm>
            <a:off x="-51050" y="4819400"/>
            <a:ext cx="349200" cy="324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6</a:t>
            </a:fld>
            <a:endParaRPr/>
          </a:p>
        </p:txBody>
      </p:sp>
      <p:sp>
        <p:nvSpPr>
          <p:cNvPr id="609" name="Google Shape;609;p44"/>
          <p:cNvSpPr/>
          <p:nvPr/>
        </p:nvSpPr>
        <p:spPr>
          <a:xfrm>
            <a:off x="402114" y="902029"/>
            <a:ext cx="286082" cy="286082"/>
          </a:xfrm>
          <a:custGeom>
            <a:avLst/>
            <a:gdLst/>
            <a:ahLst/>
            <a:cxnLst/>
            <a:rect l="l" t="t" r="r" b="b"/>
            <a:pathLst>
              <a:path w="16027" h="16027" fill="none" extrusionOk="0">
                <a:moveTo>
                  <a:pt x="14029" y="4019"/>
                </a:moveTo>
                <a:lnTo>
                  <a:pt x="14029" y="4019"/>
                </a:lnTo>
                <a:lnTo>
                  <a:pt x="14200" y="3849"/>
                </a:lnTo>
                <a:lnTo>
                  <a:pt x="14395" y="3752"/>
                </a:lnTo>
                <a:lnTo>
                  <a:pt x="14614" y="3678"/>
                </a:lnTo>
                <a:lnTo>
                  <a:pt x="14809" y="3630"/>
                </a:lnTo>
                <a:lnTo>
                  <a:pt x="15028" y="3581"/>
                </a:lnTo>
                <a:lnTo>
                  <a:pt x="15247" y="3484"/>
                </a:lnTo>
                <a:lnTo>
                  <a:pt x="15442" y="3362"/>
                </a:lnTo>
                <a:lnTo>
                  <a:pt x="15661" y="3191"/>
                </a:lnTo>
                <a:lnTo>
                  <a:pt x="15661" y="3191"/>
                </a:lnTo>
                <a:lnTo>
                  <a:pt x="15832" y="2997"/>
                </a:lnTo>
                <a:lnTo>
                  <a:pt x="15929" y="2777"/>
                </a:lnTo>
                <a:lnTo>
                  <a:pt x="16002" y="2534"/>
                </a:lnTo>
                <a:lnTo>
                  <a:pt x="16026" y="2266"/>
                </a:lnTo>
                <a:lnTo>
                  <a:pt x="16026" y="2266"/>
                </a:lnTo>
                <a:lnTo>
                  <a:pt x="16002" y="2047"/>
                </a:lnTo>
                <a:lnTo>
                  <a:pt x="15978" y="1827"/>
                </a:lnTo>
                <a:lnTo>
                  <a:pt x="15905" y="1633"/>
                </a:lnTo>
                <a:lnTo>
                  <a:pt x="15807" y="1413"/>
                </a:lnTo>
                <a:lnTo>
                  <a:pt x="15710" y="1243"/>
                </a:lnTo>
                <a:lnTo>
                  <a:pt x="15588" y="1048"/>
                </a:lnTo>
                <a:lnTo>
                  <a:pt x="15466" y="878"/>
                </a:lnTo>
                <a:lnTo>
                  <a:pt x="15320" y="707"/>
                </a:lnTo>
                <a:lnTo>
                  <a:pt x="15320" y="707"/>
                </a:lnTo>
                <a:lnTo>
                  <a:pt x="15150" y="561"/>
                </a:lnTo>
                <a:lnTo>
                  <a:pt x="14979" y="439"/>
                </a:lnTo>
                <a:lnTo>
                  <a:pt x="14784" y="317"/>
                </a:lnTo>
                <a:lnTo>
                  <a:pt x="14590" y="196"/>
                </a:lnTo>
                <a:lnTo>
                  <a:pt x="14395" y="123"/>
                </a:lnTo>
                <a:lnTo>
                  <a:pt x="14175" y="50"/>
                </a:lnTo>
                <a:lnTo>
                  <a:pt x="13981" y="25"/>
                </a:lnTo>
                <a:lnTo>
                  <a:pt x="13761" y="1"/>
                </a:lnTo>
                <a:lnTo>
                  <a:pt x="13761" y="1"/>
                </a:lnTo>
                <a:lnTo>
                  <a:pt x="13494" y="25"/>
                </a:lnTo>
                <a:lnTo>
                  <a:pt x="13250" y="98"/>
                </a:lnTo>
                <a:lnTo>
                  <a:pt x="13031" y="196"/>
                </a:lnTo>
                <a:lnTo>
                  <a:pt x="12836" y="366"/>
                </a:lnTo>
                <a:lnTo>
                  <a:pt x="12836" y="366"/>
                </a:lnTo>
                <a:lnTo>
                  <a:pt x="12665" y="561"/>
                </a:lnTo>
                <a:lnTo>
                  <a:pt x="12544" y="780"/>
                </a:lnTo>
                <a:lnTo>
                  <a:pt x="12471" y="975"/>
                </a:lnTo>
                <a:lnTo>
                  <a:pt x="12422" y="1194"/>
                </a:lnTo>
                <a:lnTo>
                  <a:pt x="12349" y="1413"/>
                </a:lnTo>
                <a:lnTo>
                  <a:pt x="12276" y="1608"/>
                </a:lnTo>
                <a:lnTo>
                  <a:pt x="12178" y="1827"/>
                </a:lnTo>
                <a:lnTo>
                  <a:pt x="12008" y="1998"/>
                </a:lnTo>
                <a:lnTo>
                  <a:pt x="12008" y="1998"/>
                </a:lnTo>
                <a:lnTo>
                  <a:pt x="11740" y="2266"/>
                </a:lnTo>
                <a:lnTo>
                  <a:pt x="11496" y="2436"/>
                </a:lnTo>
                <a:lnTo>
                  <a:pt x="11277" y="2534"/>
                </a:lnTo>
                <a:lnTo>
                  <a:pt x="11082" y="2582"/>
                </a:lnTo>
                <a:lnTo>
                  <a:pt x="10888" y="2582"/>
                </a:lnTo>
                <a:lnTo>
                  <a:pt x="10717" y="2534"/>
                </a:lnTo>
                <a:lnTo>
                  <a:pt x="10547" y="2412"/>
                </a:lnTo>
                <a:lnTo>
                  <a:pt x="10376" y="2290"/>
                </a:lnTo>
                <a:lnTo>
                  <a:pt x="10206" y="2095"/>
                </a:lnTo>
                <a:lnTo>
                  <a:pt x="10035" y="1901"/>
                </a:lnTo>
                <a:lnTo>
                  <a:pt x="9670" y="1413"/>
                </a:lnTo>
                <a:lnTo>
                  <a:pt x="9231" y="878"/>
                </a:lnTo>
                <a:lnTo>
                  <a:pt x="8988" y="585"/>
                </a:lnTo>
                <a:lnTo>
                  <a:pt x="8720" y="293"/>
                </a:lnTo>
                <a:lnTo>
                  <a:pt x="8720" y="293"/>
                </a:lnTo>
                <a:lnTo>
                  <a:pt x="8574" y="171"/>
                </a:lnTo>
                <a:lnTo>
                  <a:pt x="8379" y="74"/>
                </a:lnTo>
                <a:lnTo>
                  <a:pt x="8209" y="25"/>
                </a:lnTo>
                <a:lnTo>
                  <a:pt x="8014" y="1"/>
                </a:lnTo>
                <a:lnTo>
                  <a:pt x="8014" y="1"/>
                </a:lnTo>
                <a:lnTo>
                  <a:pt x="7916" y="25"/>
                </a:lnTo>
                <a:lnTo>
                  <a:pt x="7770" y="98"/>
                </a:lnTo>
                <a:lnTo>
                  <a:pt x="7307" y="366"/>
                </a:lnTo>
                <a:lnTo>
                  <a:pt x="7039" y="537"/>
                </a:lnTo>
                <a:lnTo>
                  <a:pt x="6747" y="756"/>
                </a:lnTo>
                <a:lnTo>
                  <a:pt x="6431" y="975"/>
                </a:lnTo>
                <a:lnTo>
                  <a:pt x="6138" y="1243"/>
                </a:lnTo>
                <a:lnTo>
                  <a:pt x="5870" y="1511"/>
                </a:lnTo>
                <a:lnTo>
                  <a:pt x="5627" y="1803"/>
                </a:lnTo>
                <a:lnTo>
                  <a:pt x="5432" y="2095"/>
                </a:lnTo>
                <a:lnTo>
                  <a:pt x="5359" y="2242"/>
                </a:lnTo>
                <a:lnTo>
                  <a:pt x="5310" y="2412"/>
                </a:lnTo>
                <a:lnTo>
                  <a:pt x="5262" y="2558"/>
                </a:lnTo>
                <a:lnTo>
                  <a:pt x="5237" y="2704"/>
                </a:lnTo>
                <a:lnTo>
                  <a:pt x="5237" y="2850"/>
                </a:lnTo>
                <a:lnTo>
                  <a:pt x="5262" y="3021"/>
                </a:lnTo>
                <a:lnTo>
                  <a:pt x="5310" y="3167"/>
                </a:lnTo>
                <a:lnTo>
                  <a:pt x="5383" y="3313"/>
                </a:lnTo>
                <a:lnTo>
                  <a:pt x="5481" y="3459"/>
                </a:lnTo>
                <a:lnTo>
                  <a:pt x="5603" y="3605"/>
                </a:lnTo>
                <a:lnTo>
                  <a:pt x="5603" y="3605"/>
                </a:lnTo>
                <a:lnTo>
                  <a:pt x="5797" y="3752"/>
                </a:lnTo>
                <a:lnTo>
                  <a:pt x="5992" y="3849"/>
                </a:lnTo>
                <a:lnTo>
                  <a:pt x="6187" y="3946"/>
                </a:lnTo>
                <a:lnTo>
                  <a:pt x="6406" y="3995"/>
                </a:lnTo>
                <a:lnTo>
                  <a:pt x="6625" y="4044"/>
                </a:lnTo>
                <a:lnTo>
                  <a:pt x="6845" y="4141"/>
                </a:lnTo>
                <a:lnTo>
                  <a:pt x="7039" y="4239"/>
                </a:lnTo>
                <a:lnTo>
                  <a:pt x="7234" y="4409"/>
                </a:lnTo>
                <a:lnTo>
                  <a:pt x="7234" y="4409"/>
                </a:lnTo>
                <a:lnTo>
                  <a:pt x="7405" y="4604"/>
                </a:lnTo>
                <a:lnTo>
                  <a:pt x="7502" y="4823"/>
                </a:lnTo>
                <a:lnTo>
                  <a:pt x="7575" y="5067"/>
                </a:lnTo>
                <a:lnTo>
                  <a:pt x="7600" y="5359"/>
                </a:lnTo>
                <a:lnTo>
                  <a:pt x="7600" y="5359"/>
                </a:lnTo>
                <a:lnTo>
                  <a:pt x="7575" y="5554"/>
                </a:lnTo>
                <a:lnTo>
                  <a:pt x="7551" y="5773"/>
                </a:lnTo>
                <a:lnTo>
                  <a:pt x="7478" y="5968"/>
                </a:lnTo>
                <a:lnTo>
                  <a:pt x="7405" y="6163"/>
                </a:lnTo>
                <a:lnTo>
                  <a:pt x="7307" y="6357"/>
                </a:lnTo>
                <a:lnTo>
                  <a:pt x="7186" y="6552"/>
                </a:lnTo>
                <a:lnTo>
                  <a:pt x="7039" y="6723"/>
                </a:lnTo>
                <a:lnTo>
                  <a:pt x="6893" y="6893"/>
                </a:lnTo>
                <a:lnTo>
                  <a:pt x="6893" y="6893"/>
                </a:lnTo>
                <a:lnTo>
                  <a:pt x="6723" y="7039"/>
                </a:lnTo>
                <a:lnTo>
                  <a:pt x="6552" y="7186"/>
                </a:lnTo>
                <a:lnTo>
                  <a:pt x="6382" y="7283"/>
                </a:lnTo>
                <a:lnTo>
                  <a:pt x="6187" y="7405"/>
                </a:lnTo>
                <a:lnTo>
                  <a:pt x="5992" y="7478"/>
                </a:lnTo>
                <a:lnTo>
                  <a:pt x="5773" y="7551"/>
                </a:lnTo>
                <a:lnTo>
                  <a:pt x="5554" y="7575"/>
                </a:lnTo>
                <a:lnTo>
                  <a:pt x="5359" y="7600"/>
                </a:lnTo>
                <a:lnTo>
                  <a:pt x="5359" y="7600"/>
                </a:lnTo>
                <a:lnTo>
                  <a:pt x="5091" y="7575"/>
                </a:lnTo>
                <a:lnTo>
                  <a:pt x="4848" y="7502"/>
                </a:lnTo>
                <a:lnTo>
                  <a:pt x="4604" y="7405"/>
                </a:lnTo>
                <a:lnTo>
                  <a:pt x="4409" y="7234"/>
                </a:lnTo>
                <a:lnTo>
                  <a:pt x="4409" y="7234"/>
                </a:lnTo>
                <a:lnTo>
                  <a:pt x="4239" y="7039"/>
                </a:lnTo>
                <a:lnTo>
                  <a:pt x="4117" y="6820"/>
                </a:lnTo>
                <a:lnTo>
                  <a:pt x="4044" y="6601"/>
                </a:lnTo>
                <a:lnTo>
                  <a:pt x="3971" y="6382"/>
                </a:lnTo>
                <a:lnTo>
                  <a:pt x="3922" y="6187"/>
                </a:lnTo>
                <a:lnTo>
                  <a:pt x="3849" y="5992"/>
                </a:lnTo>
                <a:lnTo>
                  <a:pt x="3752" y="5797"/>
                </a:lnTo>
                <a:lnTo>
                  <a:pt x="3605" y="5602"/>
                </a:lnTo>
                <a:lnTo>
                  <a:pt x="3605" y="5602"/>
                </a:lnTo>
                <a:lnTo>
                  <a:pt x="3459" y="5481"/>
                </a:lnTo>
                <a:lnTo>
                  <a:pt x="3313" y="5383"/>
                </a:lnTo>
                <a:lnTo>
                  <a:pt x="3167" y="5310"/>
                </a:lnTo>
                <a:lnTo>
                  <a:pt x="3021" y="5262"/>
                </a:lnTo>
                <a:lnTo>
                  <a:pt x="2850" y="5237"/>
                </a:lnTo>
                <a:lnTo>
                  <a:pt x="2704" y="5237"/>
                </a:lnTo>
                <a:lnTo>
                  <a:pt x="2558" y="5262"/>
                </a:lnTo>
                <a:lnTo>
                  <a:pt x="2412" y="5310"/>
                </a:lnTo>
                <a:lnTo>
                  <a:pt x="2242" y="5359"/>
                </a:lnTo>
                <a:lnTo>
                  <a:pt x="2095" y="5432"/>
                </a:lnTo>
                <a:lnTo>
                  <a:pt x="1803" y="5627"/>
                </a:lnTo>
                <a:lnTo>
                  <a:pt x="1511" y="5870"/>
                </a:lnTo>
                <a:lnTo>
                  <a:pt x="1243" y="6138"/>
                </a:lnTo>
                <a:lnTo>
                  <a:pt x="975" y="6431"/>
                </a:lnTo>
                <a:lnTo>
                  <a:pt x="756" y="6747"/>
                </a:lnTo>
                <a:lnTo>
                  <a:pt x="537" y="7039"/>
                </a:lnTo>
                <a:lnTo>
                  <a:pt x="366" y="7307"/>
                </a:lnTo>
                <a:lnTo>
                  <a:pt x="98" y="7770"/>
                </a:lnTo>
                <a:lnTo>
                  <a:pt x="25" y="7916"/>
                </a:lnTo>
                <a:lnTo>
                  <a:pt x="1" y="8014"/>
                </a:lnTo>
                <a:lnTo>
                  <a:pt x="1" y="8014"/>
                </a:lnTo>
                <a:lnTo>
                  <a:pt x="25" y="8208"/>
                </a:lnTo>
                <a:lnTo>
                  <a:pt x="74" y="8379"/>
                </a:lnTo>
                <a:lnTo>
                  <a:pt x="171" y="8574"/>
                </a:lnTo>
                <a:lnTo>
                  <a:pt x="293" y="8720"/>
                </a:lnTo>
                <a:lnTo>
                  <a:pt x="293" y="8720"/>
                </a:lnTo>
                <a:lnTo>
                  <a:pt x="585" y="8988"/>
                </a:lnTo>
                <a:lnTo>
                  <a:pt x="878" y="9231"/>
                </a:lnTo>
                <a:lnTo>
                  <a:pt x="1413" y="9670"/>
                </a:lnTo>
                <a:lnTo>
                  <a:pt x="1901" y="10035"/>
                </a:lnTo>
                <a:lnTo>
                  <a:pt x="2095" y="10206"/>
                </a:lnTo>
                <a:lnTo>
                  <a:pt x="2290" y="10376"/>
                </a:lnTo>
                <a:lnTo>
                  <a:pt x="2412" y="10547"/>
                </a:lnTo>
                <a:lnTo>
                  <a:pt x="2534" y="10717"/>
                </a:lnTo>
                <a:lnTo>
                  <a:pt x="2583" y="10888"/>
                </a:lnTo>
                <a:lnTo>
                  <a:pt x="2583" y="11082"/>
                </a:lnTo>
                <a:lnTo>
                  <a:pt x="2534" y="11277"/>
                </a:lnTo>
                <a:lnTo>
                  <a:pt x="2436" y="11496"/>
                </a:lnTo>
                <a:lnTo>
                  <a:pt x="2266" y="11740"/>
                </a:lnTo>
                <a:lnTo>
                  <a:pt x="1998" y="12008"/>
                </a:lnTo>
                <a:lnTo>
                  <a:pt x="1998" y="12008"/>
                </a:lnTo>
                <a:lnTo>
                  <a:pt x="1828" y="12178"/>
                </a:lnTo>
                <a:lnTo>
                  <a:pt x="1633" y="12276"/>
                </a:lnTo>
                <a:lnTo>
                  <a:pt x="1413" y="12349"/>
                </a:lnTo>
                <a:lnTo>
                  <a:pt x="1219" y="12398"/>
                </a:lnTo>
                <a:lnTo>
                  <a:pt x="999" y="12446"/>
                </a:lnTo>
                <a:lnTo>
                  <a:pt x="780" y="12544"/>
                </a:lnTo>
                <a:lnTo>
                  <a:pt x="585" y="12665"/>
                </a:lnTo>
                <a:lnTo>
                  <a:pt x="366" y="12836"/>
                </a:lnTo>
                <a:lnTo>
                  <a:pt x="366" y="12836"/>
                </a:lnTo>
                <a:lnTo>
                  <a:pt x="196" y="13031"/>
                </a:lnTo>
                <a:lnTo>
                  <a:pt x="98" y="13250"/>
                </a:lnTo>
                <a:lnTo>
                  <a:pt x="25" y="13493"/>
                </a:lnTo>
                <a:lnTo>
                  <a:pt x="1" y="13761"/>
                </a:lnTo>
                <a:lnTo>
                  <a:pt x="1" y="13761"/>
                </a:lnTo>
                <a:lnTo>
                  <a:pt x="25" y="13981"/>
                </a:lnTo>
                <a:lnTo>
                  <a:pt x="50" y="14200"/>
                </a:lnTo>
                <a:lnTo>
                  <a:pt x="123" y="14395"/>
                </a:lnTo>
                <a:lnTo>
                  <a:pt x="220" y="14614"/>
                </a:lnTo>
                <a:lnTo>
                  <a:pt x="318" y="14784"/>
                </a:lnTo>
                <a:lnTo>
                  <a:pt x="439" y="14979"/>
                </a:lnTo>
                <a:lnTo>
                  <a:pt x="561" y="15150"/>
                </a:lnTo>
                <a:lnTo>
                  <a:pt x="707" y="15320"/>
                </a:lnTo>
                <a:lnTo>
                  <a:pt x="707" y="15320"/>
                </a:lnTo>
                <a:lnTo>
                  <a:pt x="878" y="15466"/>
                </a:lnTo>
                <a:lnTo>
                  <a:pt x="1048" y="15588"/>
                </a:lnTo>
                <a:lnTo>
                  <a:pt x="1243" y="15710"/>
                </a:lnTo>
                <a:lnTo>
                  <a:pt x="1438" y="15832"/>
                </a:lnTo>
                <a:lnTo>
                  <a:pt x="1633" y="15905"/>
                </a:lnTo>
                <a:lnTo>
                  <a:pt x="1852" y="15978"/>
                </a:lnTo>
                <a:lnTo>
                  <a:pt x="2047" y="16002"/>
                </a:lnTo>
                <a:lnTo>
                  <a:pt x="2266" y="16026"/>
                </a:lnTo>
                <a:lnTo>
                  <a:pt x="2266" y="16026"/>
                </a:lnTo>
                <a:lnTo>
                  <a:pt x="2534" y="16002"/>
                </a:lnTo>
                <a:lnTo>
                  <a:pt x="2777" y="15929"/>
                </a:lnTo>
                <a:lnTo>
                  <a:pt x="2997" y="15832"/>
                </a:lnTo>
                <a:lnTo>
                  <a:pt x="3191" y="15661"/>
                </a:lnTo>
                <a:lnTo>
                  <a:pt x="3191" y="15661"/>
                </a:lnTo>
                <a:lnTo>
                  <a:pt x="3362" y="15466"/>
                </a:lnTo>
                <a:lnTo>
                  <a:pt x="3484" y="15247"/>
                </a:lnTo>
                <a:lnTo>
                  <a:pt x="3557" y="15052"/>
                </a:lnTo>
                <a:lnTo>
                  <a:pt x="3605" y="14833"/>
                </a:lnTo>
                <a:lnTo>
                  <a:pt x="3679" y="14614"/>
                </a:lnTo>
                <a:lnTo>
                  <a:pt x="3752" y="14419"/>
                </a:lnTo>
                <a:lnTo>
                  <a:pt x="3849" y="14200"/>
                </a:lnTo>
                <a:lnTo>
                  <a:pt x="4019" y="14029"/>
                </a:lnTo>
                <a:lnTo>
                  <a:pt x="4019" y="14029"/>
                </a:lnTo>
                <a:lnTo>
                  <a:pt x="4287" y="13786"/>
                </a:lnTo>
                <a:lnTo>
                  <a:pt x="4531" y="13591"/>
                </a:lnTo>
                <a:lnTo>
                  <a:pt x="4750" y="13493"/>
                </a:lnTo>
                <a:lnTo>
                  <a:pt x="4945" y="13445"/>
                </a:lnTo>
                <a:lnTo>
                  <a:pt x="5140" y="13445"/>
                </a:lnTo>
                <a:lnTo>
                  <a:pt x="5310" y="13493"/>
                </a:lnTo>
                <a:lnTo>
                  <a:pt x="5481" y="13615"/>
                </a:lnTo>
                <a:lnTo>
                  <a:pt x="5651" y="13737"/>
                </a:lnTo>
                <a:lnTo>
                  <a:pt x="5822" y="13932"/>
                </a:lnTo>
                <a:lnTo>
                  <a:pt x="5992" y="14127"/>
                </a:lnTo>
                <a:lnTo>
                  <a:pt x="6358" y="14614"/>
                </a:lnTo>
                <a:lnTo>
                  <a:pt x="6796" y="15150"/>
                </a:lnTo>
                <a:lnTo>
                  <a:pt x="7039" y="15442"/>
                </a:lnTo>
                <a:lnTo>
                  <a:pt x="7307" y="15734"/>
                </a:lnTo>
                <a:lnTo>
                  <a:pt x="7307" y="15734"/>
                </a:lnTo>
                <a:lnTo>
                  <a:pt x="7454" y="15856"/>
                </a:lnTo>
                <a:lnTo>
                  <a:pt x="7648" y="15953"/>
                </a:lnTo>
                <a:lnTo>
                  <a:pt x="7819" y="16002"/>
                </a:lnTo>
                <a:lnTo>
                  <a:pt x="8014" y="16026"/>
                </a:lnTo>
                <a:lnTo>
                  <a:pt x="8014" y="16026"/>
                </a:lnTo>
                <a:lnTo>
                  <a:pt x="8111" y="16002"/>
                </a:lnTo>
                <a:lnTo>
                  <a:pt x="8257" y="15929"/>
                </a:lnTo>
                <a:lnTo>
                  <a:pt x="8720" y="15661"/>
                </a:lnTo>
                <a:lnTo>
                  <a:pt x="8988" y="15491"/>
                </a:lnTo>
                <a:lnTo>
                  <a:pt x="9280" y="15271"/>
                </a:lnTo>
                <a:lnTo>
                  <a:pt x="9597" y="15052"/>
                </a:lnTo>
                <a:lnTo>
                  <a:pt x="9889" y="14784"/>
                </a:lnTo>
                <a:lnTo>
                  <a:pt x="10157" y="14516"/>
                </a:lnTo>
                <a:lnTo>
                  <a:pt x="10400" y="14224"/>
                </a:lnTo>
                <a:lnTo>
                  <a:pt x="10595" y="13932"/>
                </a:lnTo>
                <a:lnTo>
                  <a:pt x="10668" y="13786"/>
                </a:lnTo>
                <a:lnTo>
                  <a:pt x="10717" y="13615"/>
                </a:lnTo>
                <a:lnTo>
                  <a:pt x="10766" y="13469"/>
                </a:lnTo>
                <a:lnTo>
                  <a:pt x="10790" y="13323"/>
                </a:lnTo>
                <a:lnTo>
                  <a:pt x="10790" y="13177"/>
                </a:lnTo>
                <a:lnTo>
                  <a:pt x="10766" y="13006"/>
                </a:lnTo>
                <a:lnTo>
                  <a:pt x="10717" y="12860"/>
                </a:lnTo>
                <a:lnTo>
                  <a:pt x="10644" y="12714"/>
                </a:lnTo>
                <a:lnTo>
                  <a:pt x="10547" y="12568"/>
                </a:lnTo>
                <a:lnTo>
                  <a:pt x="10425" y="12422"/>
                </a:lnTo>
                <a:lnTo>
                  <a:pt x="10425" y="12422"/>
                </a:lnTo>
                <a:lnTo>
                  <a:pt x="10230" y="12276"/>
                </a:lnTo>
                <a:lnTo>
                  <a:pt x="10035" y="12178"/>
                </a:lnTo>
                <a:lnTo>
                  <a:pt x="9840" y="12105"/>
                </a:lnTo>
                <a:lnTo>
                  <a:pt x="9621" y="12032"/>
                </a:lnTo>
                <a:lnTo>
                  <a:pt x="9402" y="11983"/>
                </a:lnTo>
                <a:lnTo>
                  <a:pt x="9183" y="11886"/>
                </a:lnTo>
                <a:lnTo>
                  <a:pt x="8988" y="11789"/>
                </a:lnTo>
                <a:lnTo>
                  <a:pt x="8793" y="11618"/>
                </a:lnTo>
                <a:lnTo>
                  <a:pt x="8793" y="11618"/>
                </a:lnTo>
                <a:lnTo>
                  <a:pt x="8623" y="11423"/>
                </a:lnTo>
                <a:lnTo>
                  <a:pt x="8525" y="11204"/>
                </a:lnTo>
                <a:lnTo>
                  <a:pt x="8452" y="10961"/>
                </a:lnTo>
                <a:lnTo>
                  <a:pt x="8428" y="10668"/>
                </a:lnTo>
                <a:lnTo>
                  <a:pt x="8428" y="10668"/>
                </a:lnTo>
                <a:lnTo>
                  <a:pt x="8452" y="10473"/>
                </a:lnTo>
                <a:lnTo>
                  <a:pt x="8476" y="10254"/>
                </a:lnTo>
                <a:lnTo>
                  <a:pt x="8549" y="10059"/>
                </a:lnTo>
                <a:lnTo>
                  <a:pt x="8623" y="9865"/>
                </a:lnTo>
                <a:lnTo>
                  <a:pt x="8720" y="9670"/>
                </a:lnTo>
                <a:lnTo>
                  <a:pt x="8842" y="9475"/>
                </a:lnTo>
                <a:lnTo>
                  <a:pt x="8988" y="9304"/>
                </a:lnTo>
                <a:lnTo>
                  <a:pt x="9134" y="9134"/>
                </a:lnTo>
                <a:lnTo>
                  <a:pt x="9134" y="9134"/>
                </a:lnTo>
                <a:lnTo>
                  <a:pt x="9304" y="8988"/>
                </a:lnTo>
                <a:lnTo>
                  <a:pt x="9475" y="8866"/>
                </a:lnTo>
                <a:lnTo>
                  <a:pt x="9645" y="8744"/>
                </a:lnTo>
                <a:lnTo>
                  <a:pt x="9840" y="8622"/>
                </a:lnTo>
                <a:lnTo>
                  <a:pt x="10035" y="8549"/>
                </a:lnTo>
                <a:lnTo>
                  <a:pt x="10254" y="8476"/>
                </a:lnTo>
                <a:lnTo>
                  <a:pt x="10474" y="8452"/>
                </a:lnTo>
                <a:lnTo>
                  <a:pt x="10668" y="8428"/>
                </a:lnTo>
                <a:lnTo>
                  <a:pt x="10668" y="8428"/>
                </a:lnTo>
                <a:lnTo>
                  <a:pt x="10936" y="8452"/>
                </a:lnTo>
                <a:lnTo>
                  <a:pt x="11180" y="8525"/>
                </a:lnTo>
                <a:lnTo>
                  <a:pt x="11423" y="8622"/>
                </a:lnTo>
                <a:lnTo>
                  <a:pt x="11618" y="8793"/>
                </a:lnTo>
                <a:lnTo>
                  <a:pt x="11618" y="8793"/>
                </a:lnTo>
                <a:lnTo>
                  <a:pt x="11789" y="8988"/>
                </a:lnTo>
                <a:lnTo>
                  <a:pt x="11910" y="9207"/>
                </a:lnTo>
                <a:lnTo>
                  <a:pt x="11984" y="9426"/>
                </a:lnTo>
                <a:lnTo>
                  <a:pt x="12057" y="9645"/>
                </a:lnTo>
                <a:lnTo>
                  <a:pt x="12105" y="9840"/>
                </a:lnTo>
                <a:lnTo>
                  <a:pt x="12178" y="10035"/>
                </a:lnTo>
                <a:lnTo>
                  <a:pt x="12276" y="10230"/>
                </a:lnTo>
                <a:lnTo>
                  <a:pt x="12422" y="10425"/>
                </a:lnTo>
                <a:lnTo>
                  <a:pt x="12422" y="10425"/>
                </a:lnTo>
                <a:lnTo>
                  <a:pt x="12568" y="10547"/>
                </a:lnTo>
                <a:lnTo>
                  <a:pt x="12714" y="10644"/>
                </a:lnTo>
                <a:lnTo>
                  <a:pt x="12860" y="10717"/>
                </a:lnTo>
                <a:lnTo>
                  <a:pt x="13006" y="10766"/>
                </a:lnTo>
                <a:lnTo>
                  <a:pt x="13177" y="10790"/>
                </a:lnTo>
                <a:lnTo>
                  <a:pt x="13323" y="10790"/>
                </a:lnTo>
                <a:lnTo>
                  <a:pt x="13469" y="10766"/>
                </a:lnTo>
                <a:lnTo>
                  <a:pt x="13615" y="10717"/>
                </a:lnTo>
                <a:lnTo>
                  <a:pt x="13786" y="10668"/>
                </a:lnTo>
                <a:lnTo>
                  <a:pt x="13932" y="10595"/>
                </a:lnTo>
                <a:lnTo>
                  <a:pt x="14224" y="10400"/>
                </a:lnTo>
                <a:lnTo>
                  <a:pt x="14516" y="10157"/>
                </a:lnTo>
                <a:lnTo>
                  <a:pt x="14784" y="9889"/>
                </a:lnTo>
                <a:lnTo>
                  <a:pt x="15052" y="9597"/>
                </a:lnTo>
                <a:lnTo>
                  <a:pt x="15271" y="9280"/>
                </a:lnTo>
                <a:lnTo>
                  <a:pt x="15491" y="8988"/>
                </a:lnTo>
                <a:lnTo>
                  <a:pt x="15661" y="8720"/>
                </a:lnTo>
                <a:lnTo>
                  <a:pt x="15929" y="8257"/>
                </a:lnTo>
                <a:lnTo>
                  <a:pt x="16002" y="8111"/>
                </a:lnTo>
                <a:lnTo>
                  <a:pt x="16026" y="8014"/>
                </a:lnTo>
                <a:lnTo>
                  <a:pt x="16026" y="8014"/>
                </a:lnTo>
                <a:lnTo>
                  <a:pt x="16002" y="7819"/>
                </a:lnTo>
                <a:lnTo>
                  <a:pt x="15953" y="7648"/>
                </a:lnTo>
                <a:lnTo>
                  <a:pt x="15856" y="7453"/>
                </a:lnTo>
                <a:lnTo>
                  <a:pt x="15734" y="7307"/>
                </a:lnTo>
                <a:lnTo>
                  <a:pt x="15734" y="7307"/>
                </a:lnTo>
                <a:lnTo>
                  <a:pt x="15442" y="7039"/>
                </a:lnTo>
                <a:lnTo>
                  <a:pt x="15150" y="6796"/>
                </a:lnTo>
                <a:lnTo>
                  <a:pt x="14614" y="6357"/>
                </a:lnTo>
                <a:lnTo>
                  <a:pt x="14127" y="5992"/>
                </a:lnTo>
                <a:lnTo>
                  <a:pt x="13932" y="5822"/>
                </a:lnTo>
                <a:lnTo>
                  <a:pt x="13737" y="5651"/>
                </a:lnTo>
                <a:lnTo>
                  <a:pt x="13615" y="5481"/>
                </a:lnTo>
                <a:lnTo>
                  <a:pt x="13494" y="5310"/>
                </a:lnTo>
                <a:lnTo>
                  <a:pt x="13445" y="5140"/>
                </a:lnTo>
                <a:lnTo>
                  <a:pt x="13445" y="4945"/>
                </a:lnTo>
                <a:lnTo>
                  <a:pt x="13494" y="4750"/>
                </a:lnTo>
                <a:lnTo>
                  <a:pt x="13591" y="4531"/>
                </a:lnTo>
                <a:lnTo>
                  <a:pt x="13761" y="4287"/>
                </a:lnTo>
                <a:lnTo>
                  <a:pt x="14029" y="4019"/>
                </a:lnTo>
                <a:lnTo>
                  <a:pt x="14029" y="4019"/>
                </a:lnTo>
                <a:close/>
              </a:path>
            </a:pathLst>
          </a:custGeom>
          <a:noFill/>
          <a:ln w="9525" cap="rnd" cmpd="sng">
            <a:solidFill>
              <a:srgbClr val="FFFF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" name="Google Shape;135;p15"/>
          <p:cNvSpPr txBox="1">
            <a:spLocks/>
          </p:cNvSpPr>
          <p:nvPr/>
        </p:nvSpPr>
        <p:spPr>
          <a:xfrm>
            <a:off x="5652120" y="51053"/>
            <a:ext cx="3383360" cy="5555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4191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3000"/>
              <a:buFont typeface="Nixie One"/>
              <a:buChar char="▪"/>
              <a:defRPr sz="3000" b="0" i="0" u="none" strike="noStrike" cap="none">
                <a:solidFill>
                  <a:schemeClr val="accent1"/>
                </a:solidFill>
                <a:latin typeface="Nixie One"/>
                <a:ea typeface="Nixie One"/>
                <a:cs typeface="Nixie One"/>
                <a:sym typeface="Nixie One"/>
              </a:defRPr>
            </a:lvl1pPr>
            <a:lvl2pPr marL="914400" marR="0" lvl="1" indent="-3810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400"/>
              <a:buFont typeface="Nixie One"/>
              <a:buChar char="▫"/>
              <a:defRPr sz="2400" b="0" i="0" u="none" strike="noStrike" cap="none">
                <a:solidFill>
                  <a:schemeClr val="accent1"/>
                </a:solidFill>
                <a:latin typeface="Nixie One"/>
                <a:ea typeface="Nixie One"/>
                <a:cs typeface="Nixie One"/>
                <a:sym typeface="Nixie One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400"/>
              <a:buFont typeface="Nixie One"/>
              <a:buChar char="■"/>
              <a:defRPr sz="2400" b="0" i="0" u="none" strike="noStrike" cap="none">
                <a:solidFill>
                  <a:schemeClr val="accent1"/>
                </a:solidFill>
                <a:latin typeface="Nixie One"/>
                <a:ea typeface="Nixie One"/>
                <a:cs typeface="Nixie One"/>
                <a:sym typeface="Nixie One"/>
              </a:defRPr>
            </a:lvl3pPr>
            <a:lvl4pPr marL="1828800" marR="0" lvl="3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ixie One"/>
              <a:buChar char="●"/>
              <a:defRPr sz="1800" b="0" i="0" u="none" strike="noStrike" cap="none">
                <a:solidFill>
                  <a:schemeClr val="accent1"/>
                </a:solidFill>
                <a:latin typeface="Nixie One"/>
                <a:ea typeface="Nixie One"/>
                <a:cs typeface="Nixie One"/>
                <a:sym typeface="Nixie One"/>
              </a:defRPr>
            </a:lvl4pPr>
            <a:lvl5pPr marL="2286000" marR="0" lvl="4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ixie One"/>
              <a:buChar char="○"/>
              <a:defRPr sz="1800" b="0" i="0" u="none" strike="noStrike" cap="none">
                <a:solidFill>
                  <a:schemeClr val="accent1"/>
                </a:solidFill>
                <a:latin typeface="Nixie One"/>
                <a:ea typeface="Nixie One"/>
                <a:cs typeface="Nixie One"/>
                <a:sym typeface="Nixie One"/>
              </a:defRPr>
            </a:lvl5pPr>
            <a:lvl6pPr marL="2743200" marR="0" lvl="5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ixie One"/>
              <a:buChar char="■"/>
              <a:defRPr sz="1800" b="0" i="0" u="none" strike="noStrike" cap="none">
                <a:solidFill>
                  <a:schemeClr val="accent1"/>
                </a:solidFill>
                <a:latin typeface="Nixie One"/>
                <a:ea typeface="Nixie One"/>
                <a:cs typeface="Nixie One"/>
                <a:sym typeface="Nixie One"/>
              </a:defRPr>
            </a:lvl6pPr>
            <a:lvl7pPr marL="3200400" marR="0" lvl="6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ixie One"/>
              <a:buChar char="●"/>
              <a:defRPr sz="1800" b="0" i="0" u="none" strike="noStrike" cap="none">
                <a:solidFill>
                  <a:schemeClr val="accent1"/>
                </a:solidFill>
                <a:latin typeface="Nixie One"/>
                <a:ea typeface="Nixie One"/>
                <a:cs typeface="Nixie One"/>
                <a:sym typeface="Nixie One"/>
              </a:defRPr>
            </a:lvl7pPr>
            <a:lvl8pPr marL="3657600" marR="0" lvl="7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ixie One"/>
              <a:buChar char="○"/>
              <a:defRPr sz="1800" b="0" i="0" u="none" strike="noStrike" cap="none">
                <a:solidFill>
                  <a:schemeClr val="accent1"/>
                </a:solidFill>
                <a:latin typeface="Nixie One"/>
                <a:ea typeface="Nixie One"/>
                <a:cs typeface="Nixie One"/>
                <a:sym typeface="Nixie One"/>
              </a:defRPr>
            </a:lvl8pPr>
            <a:lvl9pPr marL="4114800" marR="0" lvl="8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ixie One"/>
              <a:buChar char="■"/>
              <a:defRPr sz="1800" b="0" i="0" u="none" strike="noStrike" cap="none">
                <a:solidFill>
                  <a:schemeClr val="accent1"/>
                </a:solidFill>
                <a:latin typeface="Nixie One"/>
                <a:ea typeface="Nixie One"/>
                <a:cs typeface="Nixie One"/>
                <a:sym typeface="Nixie One"/>
              </a:defRPr>
            </a:lvl9pPr>
          </a:lstStyle>
          <a:p>
            <a:pPr marL="0" indent="0" algn="r">
              <a:buFont typeface="Nixie One"/>
              <a:buNone/>
            </a:pPr>
            <a:r>
              <a:rPr lang="en-US" sz="1600" b="1" dirty="0" err="1" smtClean="0">
                <a:solidFill>
                  <a:schemeClr val="accent2"/>
                </a:solidFill>
                <a:latin typeface="Calibri" pitchFamily="34" charset="0"/>
              </a:rPr>
              <a:t>Instituto</a:t>
            </a:r>
            <a:r>
              <a:rPr lang="en-US" sz="1600" b="1" dirty="0" smtClean="0">
                <a:solidFill>
                  <a:schemeClr val="accent2"/>
                </a:solidFill>
                <a:latin typeface="Calibri" pitchFamily="34" charset="0"/>
              </a:rPr>
              <a:t> de </a:t>
            </a:r>
            <a:r>
              <a:rPr lang="en-US" sz="1600" b="1" dirty="0" err="1" smtClean="0">
                <a:solidFill>
                  <a:schemeClr val="accent2"/>
                </a:solidFill>
                <a:latin typeface="Calibri" pitchFamily="34" charset="0"/>
              </a:rPr>
              <a:t>Líderes</a:t>
            </a:r>
            <a:r>
              <a:rPr lang="en-US" sz="1600" b="1" dirty="0" smtClean="0">
                <a:solidFill>
                  <a:schemeClr val="accent2"/>
                </a:solidFill>
                <a:latin typeface="Calibri" pitchFamily="34" charset="0"/>
              </a:rPr>
              <a:t> </a:t>
            </a:r>
            <a:r>
              <a:rPr lang="en-US" sz="1600" b="1" dirty="0" err="1" smtClean="0">
                <a:solidFill>
                  <a:schemeClr val="accent2"/>
                </a:solidFill>
                <a:latin typeface="Calibri" pitchFamily="34" charset="0"/>
              </a:rPr>
              <a:t>Cristianos</a:t>
            </a:r>
            <a:endParaRPr lang="en-US" sz="1600" b="1" dirty="0" smtClean="0">
              <a:solidFill>
                <a:schemeClr val="accent2"/>
              </a:solidFill>
              <a:latin typeface="Calibri" pitchFamily="34" charset="0"/>
            </a:endParaRPr>
          </a:p>
          <a:p>
            <a:pPr marL="0" indent="0" algn="r">
              <a:buFont typeface="Nixie One"/>
              <a:buNone/>
            </a:pPr>
            <a:endParaRPr lang="en-US" sz="1600" b="1" dirty="0" smtClean="0">
              <a:solidFill>
                <a:srgbClr val="FFFFFF"/>
              </a:solidFill>
            </a:endParaRPr>
          </a:p>
        </p:txBody>
      </p:sp>
      <p:sp>
        <p:nvSpPr>
          <p:cNvPr id="8" name="Google Shape;220;p22"/>
          <p:cNvSpPr txBox="1">
            <a:spLocks/>
          </p:cNvSpPr>
          <p:nvPr/>
        </p:nvSpPr>
        <p:spPr>
          <a:xfrm>
            <a:off x="4608512" y="1783298"/>
            <a:ext cx="4427984" cy="3020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ctr"/>
            <a:r>
              <a:rPr lang="es-MX" sz="2400" dirty="0" smtClean="0">
                <a:latin typeface="Calibri" pitchFamily="34" charset="0"/>
              </a:rPr>
              <a:t>Inseguridades</a:t>
            </a:r>
          </a:p>
          <a:p>
            <a:pPr marL="342900" indent="-342900" algn="ctr">
              <a:buFont typeface="Arial" pitchFamily="34" charset="0"/>
              <a:buChar char="•"/>
            </a:pPr>
            <a:endParaRPr lang="es-MX" sz="2400" dirty="0" smtClean="0">
              <a:latin typeface="Calibri" pitchFamily="34" charset="0"/>
            </a:endParaRPr>
          </a:p>
          <a:p>
            <a:pPr indent="-457200">
              <a:buFont typeface="Arial" pitchFamily="34" charset="0"/>
              <a:buChar char="•"/>
            </a:pPr>
            <a:r>
              <a:rPr lang="es-MX" sz="2000" dirty="0" smtClean="0">
                <a:latin typeface="Calibri" pitchFamily="34" charset="0"/>
              </a:rPr>
              <a:t>Ayudan a crear estrategias</a:t>
            </a:r>
          </a:p>
          <a:p>
            <a:pPr indent="-457200">
              <a:buFont typeface="Arial" pitchFamily="34" charset="0"/>
              <a:buChar char="•"/>
            </a:pPr>
            <a:r>
              <a:rPr lang="es-MX" sz="2000" dirty="0" smtClean="0">
                <a:latin typeface="Calibri" pitchFamily="34" charset="0"/>
              </a:rPr>
              <a:t>Son complementadas por la iglesia</a:t>
            </a:r>
          </a:p>
          <a:p>
            <a:pPr indent="-457200">
              <a:buFont typeface="Arial" pitchFamily="34" charset="0"/>
              <a:buChar char="•"/>
            </a:pPr>
            <a:r>
              <a:rPr lang="es-MX" sz="2000" dirty="0" smtClean="0">
                <a:latin typeface="Calibri" pitchFamily="34" charset="0"/>
              </a:rPr>
              <a:t>Son oportunidad de mejorar</a:t>
            </a:r>
          </a:p>
          <a:p>
            <a:pPr indent="-457200">
              <a:buFont typeface="Arial" pitchFamily="34" charset="0"/>
              <a:buChar char="•"/>
            </a:pPr>
            <a:r>
              <a:rPr lang="es-MX" sz="2000" dirty="0" smtClean="0">
                <a:latin typeface="Calibri" pitchFamily="34" charset="0"/>
              </a:rPr>
              <a:t>Son muestra de nuestra humanidad</a:t>
            </a:r>
          </a:p>
          <a:p>
            <a:pPr indent="-457200">
              <a:buFont typeface="Arial" pitchFamily="34" charset="0"/>
              <a:buChar char="•"/>
            </a:pPr>
            <a:r>
              <a:rPr lang="es-MX" sz="2000" dirty="0" smtClean="0">
                <a:latin typeface="Calibri" pitchFamily="34" charset="0"/>
              </a:rPr>
              <a:t>Demuestran la dependencia de Dios</a:t>
            </a:r>
          </a:p>
        </p:txBody>
      </p:sp>
      <p:sp>
        <p:nvSpPr>
          <p:cNvPr id="9" name="Google Shape;220;p22"/>
          <p:cNvSpPr txBox="1">
            <a:spLocks/>
          </p:cNvSpPr>
          <p:nvPr/>
        </p:nvSpPr>
        <p:spPr>
          <a:xfrm>
            <a:off x="395536" y="1779662"/>
            <a:ext cx="4176464" cy="3020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ctr"/>
            <a:r>
              <a:rPr lang="es-MX" sz="2400" dirty="0" smtClean="0">
                <a:latin typeface="Calibri" pitchFamily="34" charset="0"/>
              </a:rPr>
              <a:t>Seguridades</a:t>
            </a:r>
          </a:p>
          <a:p>
            <a:pPr algn="ctr"/>
            <a:endParaRPr lang="es-MX" sz="2400" dirty="0" smtClean="0">
              <a:latin typeface="Calibri" pitchFamily="34" charset="0"/>
            </a:endParaRPr>
          </a:p>
          <a:p>
            <a:pPr indent="-457200">
              <a:buFont typeface="Arial" pitchFamily="34" charset="0"/>
              <a:buChar char="•"/>
            </a:pPr>
            <a:r>
              <a:rPr lang="es-MX" sz="2000" dirty="0" smtClean="0">
                <a:latin typeface="Calibri" pitchFamily="34" charset="0"/>
              </a:rPr>
              <a:t>Afirman el valor para evangelizar</a:t>
            </a:r>
          </a:p>
          <a:p>
            <a:pPr indent="-457200">
              <a:buFont typeface="Arial" pitchFamily="34" charset="0"/>
              <a:buChar char="•"/>
            </a:pPr>
            <a:r>
              <a:rPr lang="es-MX" sz="2000" dirty="0" smtClean="0">
                <a:latin typeface="Calibri" pitchFamily="34" charset="0"/>
              </a:rPr>
              <a:t>Son apoyo personal</a:t>
            </a:r>
          </a:p>
          <a:p>
            <a:pPr indent="-457200">
              <a:buFont typeface="Arial" pitchFamily="34" charset="0"/>
              <a:buChar char="•"/>
            </a:pPr>
            <a:r>
              <a:rPr lang="es-MX" sz="2000" dirty="0" smtClean="0">
                <a:latin typeface="Calibri" pitchFamily="34" charset="0"/>
              </a:rPr>
              <a:t>Son de apoyo a otros</a:t>
            </a:r>
          </a:p>
          <a:p>
            <a:pPr indent="-457200">
              <a:buFont typeface="Arial" pitchFamily="34" charset="0"/>
              <a:buChar char="•"/>
            </a:pPr>
            <a:r>
              <a:rPr lang="es-MX" sz="2000" dirty="0" smtClean="0">
                <a:latin typeface="Calibri" pitchFamily="34" charset="0"/>
              </a:rPr>
              <a:t>Facilitan la labor</a:t>
            </a:r>
          </a:p>
          <a:p>
            <a:pPr indent="-457200">
              <a:buFont typeface="Arial" pitchFamily="34" charset="0"/>
              <a:buChar char="•"/>
            </a:pPr>
            <a:r>
              <a:rPr lang="es-MX" sz="2000" dirty="0" smtClean="0">
                <a:latin typeface="Calibri" pitchFamily="34" charset="0"/>
              </a:rPr>
              <a:t>Son vistas por los demás</a:t>
            </a:r>
          </a:p>
          <a:p>
            <a:pPr indent="-457200">
              <a:buFont typeface="Arial" pitchFamily="34" charset="0"/>
              <a:buChar char="•"/>
            </a:pPr>
            <a:endParaRPr lang="es-MX" sz="2000" dirty="0" smtClean="0">
              <a:latin typeface="Calibri" pitchFamily="34" charset="0"/>
            </a:endParaRPr>
          </a:p>
          <a:p>
            <a:pPr indent="-457200">
              <a:buFont typeface="Arial"/>
              <a:buAutoNum type="arabicPeriod"/>
            </a:pPr>
            <a:endParaRPr lang="es-MX" sz="2000" dirty="0" smtClean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149777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" name="Google Shape;219;p22"/>
          <p:cNvSpPr txBox="1">
            <a:spLocks noGrp="1"/>
          </p:cNvSpPr>
          <p:nvPr>
            <p:ph type="title"/>
          </p:nvPr>
        </p:nvSpPr>
        <p:spPr>
          <a:xfrm>
            <a:off x="1146024" y="530725"/>
            <a:ext cx="3425289" cy="1028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dirty="0" smtClean="0">
                <a:latin typeface="Calibri" pitchFamily="34" charset="0"/>
              </a:rPr>
              <a:t>Dedique unos momentos…</a:t>
            </a:r>
            <a:endParaRPr dirty="0">
              <a:latin typeface="Calibri" pitchFamily="34" charset="0"/>
            </a:endParaRPr>
          </a:p>
        </p:txBody>
      </p:sp>
      <p:sp>
        <p:nvSpPr>
          <p:cNvPr id="220" name="Google Shape;220;p22"/>
          <p:cNvSpPr txBox="1">
            <a:spLocks noGrp="1"/>
          </p:cNvSpPr>
          <p:nvPr>
            <p:ph type="body" idx="1"/>
          </p:nvPr>
        </p:nvSpPr>
        <p:spPr>
          <a:xfrm>
            <a:off x="4572000" y="1063218"/>
            <a:ext cx="4608512" cy="3020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indent="0" algn="ctr">
              <a:buNone/>
            </a:pPr>
            <a:r>
              <a:rPr lang="es-MX" sz="2000" dirty="0" smtClean="0">
                <a:latin typeface="Calibri" pitchFamily="34" charset="0"/>
              </a:rPr>
              <a:t>¿Cuáles son sus cualidades, virtudes y fortalezas para evangelizar?</a:t>
            </a:r>
          </a:p>
          <a:p>
            <a:pPr marL="0" indent="0" algn="ctr">
              <a:buNone/>
            </a:pPr>
            <a:endParaRPr lang="es-MX" sz="2000" dirty="0">
              <a:latin typeface="Calibri" pitchFamily="34" charset="0"/>
            </a:endParaRPr>
          </a:p>
          <a:p>
            <a:pPr marL="0" indent="0" algn="ctr">
              <a:buNone/>
            </a:pPr>
            <a:r>
              <a:rPr lang="es-MX" sz="2000" dirty="0" smtClean="0">
                <a:latin typeface="Calibri" pitchFamily="34" charset="0"/>
              </a:rPr>
              <a:t>¿Cómo le ayudan en el cumplimiento de la labor evangelística y ayuda a otros a cumplir la gran comisión?</a:t>
            </a:r>
          </a:p>
          <a:p>
            <a:pPr marL="0" indent="0" algn="ctr">
              <a:buNone/>
            </a:pPr>
            <a:endParaRPr lang="es-MX" sz="2000" dirty="0">
              <a:latin typeface="Calibri" pitchFamily="34" charset="0"/>
            </a:endParaRPr>
          </a:p>
          <a:p>
            <a:pPr marL="0" indent="0" algn="ctr">
              <a:buNone/>
            </a:pPr>
            <a:r>
              <a:rPr lang="es-MX" sz="2000" dirty="0" smtClean="0">
                <a:latin typeface="Calibri" pitchFamily="34" charset="0"/>
              </a:rPr>
              <a:t>¿Cuáles son sus debilidades e inseguridades ante el evangelismo?</a:t>
            </a:r>
          </a:p>
        </p:txBody>
      </p:sp>
      <p:pic>
        <p:nvPicPr>
          <p:cNvPr id="221" name="Google Shape;221;p22"/>
          <p:cNvPicPr preferRelativeResize="0"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1" y="1563638"/>
            <a:ext cx="4320480" cy="3579862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222" name="Google Shape;222;p22"/>
          <p:cNvGrpSpPr/>
          <p:nvPr/>
        </p:nvGrpSpPr>
        <p:grpSpPr>
          <a:xfrm>
            <a:off x="371633" y="913341"/>
            <a:ext cx="316516" cy="263466"/>
            <a:chOff x="1247825" y="322750"/>
            <a:chExt cx="443300" cy="369000"/>
          </a:xfrm>
        </p:grpSpPr>
        <p:sp>
          <p:nvSpPr>
            <p:cNvPr id="223" name="Google Shape;223;p22"/>
            <p:cNvSpPr/>
            <p:nvPr/>
          </p:nvSpPr>
          <p:spPr>
            <a:xfrm>
              <a:off x="1247825" y="322750"/>
              <a:ext cx="443300" cy="369000"/>
            </a:xfrm>
            <a:custGeom>
              <a:avLst/>
              <a:gdLst/>
              <a:ahLst/>
              <a:cxnLst/>
              <a:rect l="l" t="t" r="r" b="b"/>
              <a:pathLst>
                <a:path w="17732" h="14760" fill="none" extrusionOk="0">
                  <a:moveTo>
                    <a:pt x="16952" y="2558"/>
                  </a:moveTo>
                  <a:lnTo>
                    <a:pt x="13664" y="2558"/>
                  </a:lnTo>
                  <a:lnTo>
                    <a:pt x="13226" y="755"/>
                  </a:lnTo>
                  <a:lnTo>
                    <a:pt x="13226" y="755"/>
                  </a:lnTo>
                  <a:lnTo>
                    <a:pt x="13177" y="609"/>
                  </a:lnTo>
                  <a:lnTo>
                    <a:pt x="13104" y="463"/>
                  </a:lnTo>
                  <a:lnTo>
                    <a:pt x="13006" y="317"/>
                  </a:lnTo>
                  <a:lnTo>
                    <a:pt x="12885" y="220"/>
                  </a:lnTo>
                  <a:lnTo>
                    <a:pt x="12739" y="122"/>
                  </a:lnTo>
                  <a:lnTo>
                    <a:pt x="12592" y="49"/>
                  </a:lnTo>
                  <a:lnTo>
                    <a:pt x="12446" y="0"/>
                  </a:lnTo>
                  <a:lnTo>
                    <a:pt x="12276" y="0"/>
                  </a:lnTo>
                  <a:lnTo>
                    <a:pt x="5456" y="0"/>
                  </a:lnTo>
                  <a:lnTo>
                    <a:pt x="5456" y="0"/>
                  </a:lnTo>
                  <a:lnTo>
                    <a:pt x="5286" y="0"/>
                  </a:lnTo>
                  <a:lnTo>
                    <a:pt x="5140" y="49"/>
                  </a:lnTo>
                  <a:lnTo>
                    <a:pt x="4994" y="122"/>
                  </a:lnTo>
                  <a:lnTo>
                    <a:pt x="4848" y="220"/>
                  </a:lnTo>
                  <a:lnTo>
                    <a:pt x="4726" y="317"/>
                  </a:lnTo>
                  <a:lnTo>
                    <a:pt x="4628" y="463"/>
                  </a:lnTo>
                  <a:lnTo>
                    <a:pt x="4555" y="609"/>
                  </a:lnTo>
                  <a:lnTo>
                    <a:pt x="4507" y="755"/>
                  </a:lnTo>
                  <a:lnTo>
                    <a:pt x="4068" y="2558"/>
                  </a:lnTo>
                  <a:lnTo>
                    <a:pt x="3240" y="2558"/>
                  </a:lnTo>
                  <a:lnTo>
                    <a:pt x="3240" y="2558"/>
                  </a:lnTo>
                  <a:lnTo>
                    <a:pt x="3240" y="2558"/>
                  </a:lnTo>
                  <a:lnTo>
                    <a:pt x="3240" y="2460"/>
                  </a:lnTo>
                  <a:lnTo>
                    <a:pt x="3216" y="2363"/>
                  </a:lnTo>
                  <a:lnTo>
                    <a:pt x="3167" y="2290"/>
                  </a:lnTo>
                  <a:lnTo>
                    <a:pt x="3094" y="2217"/>
                  </a:lnTo>
                  <a:lnTo>
                    <a:pt x="3045" y="2144"/>
                  </a:lnTo>
                  <a:lnTo>
                    <a:pt x="2948" y="2119"/>
                  </a:lnTo>
                  <a:lnTo>
                    <a:pt x="2850" y="2071"/>
                  </a:lnTo>
                  <a:lnTo>
                    <a:pt x="2753" y="2071"/>
                  </a:lnTo>
                  <a:lnTo>
                    <a:pt x="2047" y="2071"/>
                  </a:lnTo>
                  <a:lnTo>
                    <a:pt x="2047" y="2071"/>
                  </a:lnTo>
                  <a:lnTo>
                    <a:pt x="1949" y="2071"/>
                  </a:lnTo>
                  <a:lnTo>
                    <a:pt x="1852" y="2119"/>
                  </a:lnTo>
                  <a:lnTo>
                    <a:pt x="1779" y="2144"/>
                  </a:lnTo>
                  <a:lnTo>
                    <a:pt x="1706" y="2217"/>
                  </a:lnTo>
                  <a:lnTo>
                    <a:pt x="1633" y="2290"/>
                  </a:lnTo>
                  <a:lnTo>
                    <a:pt x="1608" y="2363"/>
                  </a:lnTo>
                  <a:lnTo>
                    <a:pt x="1560" y="2460"/>
                  </a:lnTo>
                  <a:lnTo>
                    <a:pt x="1560" y="2558"/>
                  </a:lnTo>
                  <a:lnTo>
                    <a:pt x="1560" y="2558"/>
                  </a:lnTo>
                  <a:lnTo>
                    <a:pt x="780" y="2558"/>
                  </a:lnTo>
                  <a:lnTo>
                    <a:pt x="780" y="2558"/>
                  </a:lnTo>
                  <a:lnTo>
                    <a:pt x="634" y="2582"/>
                  </a:lnTo>
                  <a:lnTo>
                    <a:pt x="488" y="2631"/>
                  </a:lnTo>
                  <a:lnTo>
                    <a:pt x="342" y="2679"/>
                  </a:lnTo>
                  <a:lnTo>
                    <a:pt x="220" y="2777"/>
                  </a:lnTo>
                  <a:lnTo>
                    <a:pt x="123" y="2899"/>
                  </a:lnTo>
                  <a:lnTo>
                    <a:pt x="74" y="3045"/>
                  </a:lnTo>
                  <a:lnTo>
                    <a:pt x="25" y="3191"/>
                  </a:lnTo>
                  <a:lnTo>
                    <a:pt x="1" y="3337"/>
                  </a:lnTo>
                  <a:lnTo>
                    <a:pt x="1" y="13980"/>
                  </a:lnTo>
                  <a:lnTo>
                    <a:pt x="1" y="13980"/>
                  </a:lnTo>
                  <a:lnTo>
                    <a:pt x="25" y="14151"/>
                  </a:lnTo>
                  <a:lnTo>
                    <a:pt x="74" y="14297"/>
                  </a:lnTo>
                  <a:lnTo>
                    <a:pt x="123" y="14418"/>
                  </a:lnTo>
                  <a:lnTo>
                    <a:pt x="220" y="14540"/>
                  </a:lnTo>
                  <a:lnTo>
                    <a:pt x="342" y="14638"/>
                  </a:lnTo>
                  <a:lnTo>
                    <a:pt x="488" y="14711"/>
                  </a:lnTo>
                  <a:lnTo>
                    <a:pt x="634" y="14759"/>
                  </a:lnTo>
                  <a:lnTo>
                    <a:pt x="780" y="14759"/>
                  </a:lnTo>
                  <a:lnTo>
                    <a:pt x="16952" y="14759"/>
                  </a:lnTo>
                  <a:lnTo>
                    <a:pt x="16952" y="14759"/>
                  </a:lnTo>
                  <a:lnTo>
                    <a:pt x="17098" y="14759"/>
                  </a:lnTo>
                  <a:lnTo>
                    <a:pt x="17244" y="14711"/>
                  </a:lnTo>
                  <a:lnTo>
                    <a:pt x="17390" y="14638"/>
                  </a:lnTo>
                  <a:lnTo>
                    <a:pt x="17512" y="14540"/>
                  </a:lnTo>
                  <a:lnTo>
                    <a:pt x="17610" y="14418"/>
                  </a:lnTo>
                  <a:lnTo>
                    <a:pt x="17658" y="14297"/>
                  </a:lnTo>
                  <a:lnTo>
                    <a:pt x="17707" y="14151"/>
                  </a:lnTo>
                  <a:lnTo>
                    <a:pt x="17731" y="13980"/>
                  </a:lnTo>
                  <a:lnTo>
                    <a:pt x="17731" y="3337"/>
                  </a:lnTo>
                  <a:lnTo>
                    <a:pt x="17731" y="3337"/>
                  </a:lnTo>
                  <a:lnTo>
                    <a:pt x="17707" y="3191"/>
                  </a:lnTo>
                  <a:lnTo>
                    <a:pt x="17658" y="3045"/>
                  </a:lnTo>
                  <a:lnTo>
                    <a:pt x="17610" y="2899"/>
                  </a:lnTo>
                  <a:lnTo>
                    <a:pt x="17512" y="2777"/>
                  </a:lnTo>
                  <a:lnTo>
                    <a:pt x="17390" y="2679"/>
                  </a:lnTo>
                  <a:lnTo>
                    <a:pt x="17244" y="2631"/>
                  </a:lnTo>
                  <a:lnTo>
                    <a:pt x="17098" y="2582"/>
                  </a:lnTo>
                  <a:lnTo>
                    <a:pt x="16952" y="2558"/>
                  </a:lnTo>
                  <a:lnTo>
                    <a:pt x="16952" y="2558"/>
                  </a:lnTo>
                  <a:close/>
                </a:path>
              </a:pathLst>
            </a:custGeom>
            <a:noFill/>
            <a:ln w="9525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" name="Google Shape;224;p22"/>
            <p:cNvSpPr/>
            <p:nvPr/>
          </p:nvSpPr>
          <p:spPr>
            <a:xfrm>
              <a:off x="1398225" y="386675"/>
              <a:ext cx="142500" cy="25"/>
            </a:xfrm>
            <a:custGeom>
              <a:avLst/>
              <a:gdLst/>
              <a:ahLst/>
              <a:cxnLst/>
              <a:rect l="l" t="t" r="r" b="b"/>
              <a:pathLst>
                <a:path w="5700" h="1" fill="none" extrusionOk="0">
                  <a:moveTo>
                    <a:pt x="5700" y="1"/>
                  </a:moveTo>
                  <a:lnTo>
                    <a:pt x="1" y="1"/>
                  </a:lnTo>
                </a:path>
              </a:pathLst>
            </a:custGeom>
            <a:noFill/>
            <a:ln w="9525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5" name="Google Shape;225;p22"/>
            <p:cNvSpPr/>
            <p:nvPr/>
          </p:nvSpPr>
          <p:spPr>
            <a:xfrm>
              <a:off x="1370225" y="450000"/>
              <a:ext cx="198500" cy="197900"/>
            </a:xfrm>
            <a:custGeom>
              <a:avLst/>
              <a:gdLst/>
              <a:ahLst/>
              <a:cxnLst/>
              <a:rect l="l" t="t" r="r" b="b"/>
              <a:pathLst>
                <a:path w="7940" h="7916" fill="none" extrusionOk="0">
                  <a:moveTo>
                    <a:pt x="3970" y="7916"/>
                  </a:moveTo>
                  <a:lnTo>
                    <a:pt x="3970" y="7916"/>
                  </a:lnTo>
                  <a:lnTo>
                    <a:pt x="3556" y="7892"/>
                  </a:lnTo>
                  <a:lnTo>
                    <a:pt x="3166" y="7843"/>
                  </a:lnTo>
                  <a:lnTo>
                    <a:pt x="2801" y="7745"/>
                  </a:lnTo>
                  <a:lnTo>
                    <a:pt x="2436" y="7624"/>
                  </a:lnTo>
                  <a:lnTo>
                    <a:pt x="2070" y="7453"/>
                  </a:lnTo>
                  <a:lnTo>
                    <a:pt x="1754" y="7258"/>
                  </a:lnTo>
                  <a:lnTo>
                    <a:pt x="1462" y="7015"/>
                  </a:lnTo>
                  <a:lnTo>
                    <a:pt x="1169" y="6771"/>
                  </a:lnTo>
                  <a:lnTo>
                    <a:pt x="901" y="6479"/>
                  </a:lnTo>
                  <a:lnTo>
                    <a:pt x="682" y="6187"/>
                  </a:lnTo>
                  <a:lnTo>
                    <a:pt x="487" y="5846"/>
                  </a:lnTo>
                  <a:lnTo>
                    <a:pt x="317" y="5505"/>
                  </a:lnTo>
                  <a:lnTo>
                    <a:pt x="195" y="5139"/>
                  </a:lnTo>
                  <a:lnTo>
                    <a:pt x="98" y="4750"/>
                  </a:lnTo>
                  <a:lnTo>
                    <a:pt x="25" y="4360"/>
                  </a:lnTo>
                  <a:lnTo>
                    <a:pt x="0" y="3970"/>
                  </a:lnTo>
                  <a:lnTo>
                    <a:pt x="0" y="3970"/>
                  </a:lnTo>
                  <a:lnTo>
                    <a:pt x="25" y="3556"/>
                  </a:lnTo>
                  <a:lnTo>
                    <a:pt x="98" y="3167"/>
                  </a:lnTo>
                  <a:lnTo>
                    <a:pt x="195" y="2777"/>
                  </a:lnTo>
                  <a:lnTo>
                    <a:pt x="317" y="2412"/>
                  </a:lnTo>
                  <a:lnTo>
                    <a:pt x="487" y="2071"/>
                  </a:lnTo>
                  <a:lnTo>
                    <a:pt x="682" y="1754"/>
                  </a:lnTo>
                  <a:lnTo>
                    <a:pt x="901" y="1437"/>
                  </a:lnTo>
                  <a:lnTo>
                    <a:pt x="1169" y="1170"/>
                  </a:lnTo>
                  <a:lnTo>
                    <a:pt x="1462" y="902"/>
                  </a:lnTo>
                  <a:lnTo>
                    <a:pt x="1754" y="682"/>
                  </a:lnTo>
                  <a:lnTo>
                    <a:pt x="2070" y="488"/>
                  </a:lnTo>
                  <a:lnTo>
                    <a:pt x="2436" y="317"/>
                  </a:lnTo>
                  <a:lnTo>
                    <a:pt x="2801" y="171"/>
                  </a:lnTo>
                  <a:lnTo>
                    <a:pt x="3166" y="74"/>
                  </a:lnTo>
                  <a:lnTo>
                    <a:pt x="3556" y="25"/>
                  </a:lnTo>
                  <a:lnTo>
                    <a:pt x="3970" y="1"/>
                  </a:lnTo>
                  <a:lnTo>
                    <a:pt x="3970" y="1"/>
                  </a:lnTo>
                  <a:lnTo>
                    <a:pt x="4384" y="25"/>
                  </a:lnTo>
                  <a:lnTo>
                    <a:pt x="4774" y="74"/>
                  </a:lnTo>
                  <a:lnTo>
                    <a:pt x="5139" y="171"/>
                  </a:lnTo>
                  <a:lnTo>
                    <a:pt x="5505" y="317"/>
                  </a:lnTo>
                  <a:lnTo>
                    <a:pt x="5870" y="488"/>
                  </a:lnTo>
                  <a:lnTo>
                    <a:pt x="6186" y="682"/>
                  </a:lnTo>
                  <a:lnTo>
                    <a:pt x="6479" y="902"/>
                  </a:lnTo>
                  <a:lnTo>
                    <a:pt x="6771" y="1170"/>
                  </a:lnTo>
                  <a:lnTo>
                    <a:pt x="7039" y="1437"/>
                  </a:lnTo>
                  <a:lnTo>
                    <a:pt x="7258" y="1754"/>
                  </a:lnTo>
                  <a:lnTo>
                    <a:pt x="7453" y="2071"/>
                  </a:lnTo>
                  <a:lnTo>
                    <a:pt x="7623" y="2412"/>
                  </a:lnTo>
                  <a:lnTo>
                    <a:pt x="7745" y="2777"/>
                  </a:lnTo>
                  <a:lnTo>
                    <a:pt x="7843" y="3167"/>
                  </a:lnTo>
                  <a:lnTo>
                    <a:pt x="7916" y="3556"/>
                  </a:lnTo>
                  <a:lnTo>
                    <a:pt x="7940" y="3970"/>
                  </a:lnTo>
                  <a:lnTo>
                    <a:pt x="7940" y="3970"/>
                  </a:lnTo>
                  <a:lnTo>
                    <a:pt x="7916" y="4360"/>
                  </a:lnTo>
                  <a:lnTo>
                    <a:pt x="7843" y="4750"/>
                  </a:lnTo>
                  <a:lnTo>
                    <a:pt x="7745" y="5139"/>
                  </a:lnTo>
                  <a:lnTo>
                    <a:pt x="7623" y="5505"/>
                  </a:lnTo>
                  <a:lnTo>
                    <a:pt x="7453" y="5846"/>
                  </a:lnTo>
                  <a:lnTo>
                    <a:pt x="7258" y="6187"/>
                  </a:lnTo>
                  <a:lnTo>
                    <a:pt x="7039" y="6479"/>
                  </a:lnTo>
                  <a:lnTo>
                    <a:pt x="6771" y="6771"/>
                  </a:lnTo>
                  <a:lnTo>
                    <a:pt x="6479" y="7015"/>
                  </a:lnTo>
                  <a:lnTo>
                    <a:pt x="6186" y="7258"/>
                  </a:lnTo>
                  <a:lnTo>
                    <a:pt x="5870" y="7453"/>
                  </a:lnTo>
                  <a:lnTo>
                    <a:pt x="5505" y="7624"/>
                  </a:lnTo>
                  <a:lnTo>
                    <a:pt x="5139" y="7745"/>
                  </a:lnTo>
                  <a:lnTo>
                    <a:pt x="4774" y="7843"/>
                  </a:lnTo>
                  <a:lnTo>
                    <a:pt x="4384" y="7892"/>
                  </a:lnTo>
                  <a:lnTo>
                    <a:pt x="3970" y="7916"/>
                  </a:lnTo>
                  <a:lnTo>
                    <a:pt x="3970" y="7916"/>
                  </a:lnTo>
                  <a:close/>
                </a:path>
              </a:pathLst>
            </a:custGeom>
            <a:noFill/>
            <a:ln w="9525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" name="Google Shape;226;p22"/>
            <p:cNvSpPr/>
            <p:nvPr/>
          </p:nvSpPr>
          <p:spPr>
            <a:xfrm>
              <a:off x="1403100" y="482875"/>
              <a:ext cx="132750" cy="132150"/>
            </a:xfrm>
            <a:custGeom>
              <a:avLst/>
              <a:gdLst/>
              <a:ahLst/>
              <a:cxnLst/>
              <a:rect l="l" t="t" r="r" b="b"/>
              <a:pathLst>
                <a:path w="5310" h="5286" fill="none" extrusionOk="0">
                  <a:moveTo>
                    <a:pt x="2655" y="5286"/>
                  </a:moveTo>
                  <a:lnTo>
                    <a:pt x="2655" y="5286"/>
                  </a:lnTo>
                  <a:lnTo>
                    <a:pt x="2387" y="5286"/>
                  </a:lnTo>
                  <a:lnTo>
                    <a:pt x="2119" y="5237"/>
                  </a:lnTo>
                  <a:lnTo>
                    <a:pt x="1876" y="5164"/>
                  </a:lnTo>
                  <a:lnTo>
                    <a:pt x="1632" y="5091"/>
                  </a:lnTo>
                  <a:lnTo>
                    <a:pt x="1389" y="4969"/>
                  </a:lnTo>
                  <a:lnTo>
                    <a:pt x="1169" y="4847"/>
                  </a:lnTo>
                  <a:lnTo>
                    <a:pt x="975" y="4677"/>
                  </a:lnTo>
                  <a:lnTo>
                    <a:pt x="780" y="4506"/>
                  </a:lnTo>
                  <a:lnTo>
                    <a:pt x="609" y="4336"/>
                  </a:lnTo>
                  <a:lnTo>
                    <a:pt x="463" y="4117"/>
                  </a:lnTo>
                  <a:lnTo>
                    <a:pt x="317" y="3897"/>
                  </a:lnTo>
                  <a:lnTo>
                    <a:pt x="220" y="3678"/>
                  </a:lnTo>
                  <a:lnTo>
                    <a:pt x="122" y="3435"/>
                  </a:lnTo>
                  <a:lnTo>
                    <a:pt x="74" y="3191"/>
                  </a:lnTo>
                  <a:lnTo>
                    <a:pt x="25" y="2923"/>
                  </a:lnTo>
                  <a:lnTo>
                    <a:pt x="0" y="2655"/>
                  </a:lnTo>
                  <a:lnTo>
                    <a:pt x="0" y="2655"/>
                  </a:lnTo>
                  <a:lnTo>
                    <a:pt x="25" y="2387"/>
                  </a:lnTo>
                  <a:lnTo>
                    <a:pt x="74" y="2120"/>
                  </a:lnTo>
                  <a:lnTo>
                    <a:pt x="122" y="1852"/>
                  </a:lnTo>
                  <a:lnTo>
                    <a:pt x="220" y="1608"/>
                  </a:lnTo>
                  <a:lnTo>
                    <a:pt x="317" y="1389"/>
                  </a:lnTo>
                  <a:lnTo>
                    <a:pt x="463" y="1170"/>
                  </a:lnTo>
                  <a:lnTo>
                    <a:pt x="609" y="975"/>
                  </a:lnTo>
                  <a:lnTo>
                    <a:pt x="780" y="780"/>
                  </a:lnTo>
                  <a:lnTo>
                    <a:pt x="975" y="610"/>
                  </a:lnTo>
                  <a:lnTo>
                    <a:pt x="1169" y="463"/>
                  </a:lnTo>
                  <a:lnTo>
                    <a:pt x="1389" y="317"/>
                  </a:lnTo>
                  <a:lnTo>
                    <a:pt x="1632" y="220"/>
                  </a:lnTo>
                  <a:lnTo>
                    <a:pt x="1876" y="122"/>
                  </a:lnTo>
                  <a:lnTo>
                    <a:pt x="2119" y="49"/>
                  </a:lnTo>
                  <a:lnTo>
                    <a:pt x="2387" y="25"/>
                  </a:lnTo>
                  <a:lnTo>
                    <a:pt x="2655" y="1"/>
                  </a:lnTo>
                  <a:lnTo>
                    <a:pt x="2655" y="1"/>
                  </a:lnTo>
                  <a:lnTo>
                    <a:pt x="2923" y="25"/>
                  </a:lnTo>
                  <a:lnTo>
                    <a:pt x="3191" y="49"/>
                  </a:lnTo>
                  <a:lnTo>
                    <a:pt x="3435" y="122"/>
                  </a:lnTo>
                  <a:lnTo>
                    <a:pt x="3678" y="220"/>
                  </a:lnTo>
                  <a:lnTo>
                    <a:pt x="3922" y="317"/>
                  </a:lnTo>
                  <a:lnTo>
                    <a:pt x="4141" y="463"/>
                  </a:lnTo>
                  <a:lnTo>
                    <a:pt x="4336" y="610"/>
                  </a:lnTo>
                  <a:lnTo>
                    <a:pt x="4530" y="780"/>
                  </a:lnTo>
                  <a:lnTo>
                    <a:pt x="4701" y="975"/>
                  </a:lnTo>
                  <a:lnTo>
                    <a:pt x="4847" y="1170"/>
                  </a:lnTo>
                  <a:lnTo>
                    <a:pt x="4993" y="1389"/>
                  </a:lnTo>
                  <a:lnTo>
                    <a:pt x="5091" y="1608"/>
                  </a:lnTo>
                  <a:lnTo>
                    <a:pt x="5188" y="1852"/>
                  </a:lnTo>
                  <a:lnTo>
                    <a:pt x="5237" y="2120"/>
                  </a:lnTo>
                  <a:lnTo>
                    <a:pt x="5285" y="2387"/>
                  </a:lnTo>
                  <a:lnTo>
                    <a:pt x="5310" y="2655"/>
                  </a:lnTo>
                  <a:lnTo>
                    <a:pt x="5310" y="2655"/>
                  </a:lnTo>
                  <a:lnTo>
                    <a:pt x="5285" y="2923"/>
                  </a:lnTo>
                  <a:lnTo>
                    <a:pt x="5237" y="3191"/>
                  </a:lnTo>
                  <a:lnTo>
                    <a:pt x="5188" y="3435"/>
                  </a:lnTo>
                  <a:lnTo>
                    <a:pt x="5091" y="3678"/>
                  </a:lnTo>
                  <a:lnTo>
                    <a:pt x="4993" y="3897"/>
                  </a:lnTo>
                  <a:lnTo>
                    <a:pt x="4847" y="4117"/>
                  </a:lnTo>
                  <a:lnTo>
                    <a:pt x="4701" y="4336"/>
                  </a:lnTo>
                  <a:lnTo>
                    <a:pt x="4530" y="4506"/>
                  </a:lnTo>
                  <a:lnTo>
                    <a:pt x="4336" y="4677"/>
                  </a:lnTo>
                  <a:lnTo>
                    <a:pt x="4141" y="4847"/>
                  </a:lnTo>
                  <a:lnTo>
                    <a:pt x="3922" y="4969"/>
                  </a:lnTo>
                  <a:lnTo>
                    <a:pt x="3678" y="5091"/>
                  </a:lnTo>
                  <a:lnTo>
                    <a:pt x="3435" y="5164"/>
                  </a:lnTo>
                  <a:lnTo>
                    <a:pt x="3191" y="5237"/>
                  </a:lnTo>
                  <a:lnTo>
                    <a:pt x="2923" y="5286"/>
                  </a:lnTo>
                  <a:lnTo>
                    <a:pt x="2655" y="5286"/>
                  </a:lnTo>
                  <a:lnTo>
                    <a:pt x="2655" y="5286"/>
                  </a:lnTo>
                  <a:close/>
                </a:path>
              </a:pathLst>
            </a:custGeom>
            <a:noFill/>
            <a:ln w="9525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" name="Google Shape;227;p22"/>
            <p:cNvSpPr/>
            <p:nvPr/>
          </p:nvSpPr>
          <p:spPr>
            <a:xfrm>
              <a:off x="1588800" y="435400"/>
              <a:ext cx="66400" cy="43850"/>
            </a:xfrm>
            <a:custGeom>
              <a:avLst/>
              <a:gdLst/>
              <a:ahLst/>
              <a:cxnLst/>
              <a:rect l="l" t="t" r="r" b="b"/>
              <a:pathLst>
                <a:path w="2656" h="1754" fill="none" extrusionOk="0">
                  <a:moveTo>
                    <a:pt x="2655" y="1266"/>
                  </a:moveTo>
                  <a:lnTo>
                    <a:pt x="2655" y="1266"/>
                  </a:lnTo>
                  <a:lnTo>
                    <a:pt x="2655" y="1364"/>
                  </a:lnTo>
                  <a:lnTo>
                    <a:pt x="2631" y="1461"/>
                  </a:lnTo>
                  <a:lnTo>
                    <a:pt x="2582" y="1534"/>
                  </a:lnTo>
                  <a:lnTo>
                    <a:pt x="2509" y="1607"/>
                  </a:lnTo>
                  <a:lnTo>
                    <a:pt x="2461" y="1680"/>
                  </a:lnTo>
                  <a:lnTo>
                    <a:pt x="2363" y="1705"/>
                  </a:lnTo>
                  <a:lnTo>
                    <a:pt x="2266" y="1754"/>
                  </a:lnTo>
                  <a:lnTo>
                    <a:pt x="2168" y="1754"/>
                  </a:lnTo>
                  <a:lnTo>
                    <a:pt x="488" y="1754"/>
                  </a:lnTo>
                  <a:lnTo>
                    <a:pt x="488" y="1754"/>
                  </a:lnTo>
                  <a:lnTo>
                    <a:pt x="390" y="1754"/>
                  </a:lnTo>
                  <a:lnTo>
                    <a:pt x="293" y="1705"/>
                  </a:lnTo>
                  <a:lnTo>
                    <a:pt x="220" y="1680"/>
                  </a:lnTo>
                  <a:lnTo>
                    <a:pt x="147" y="1607"/>
                  </a:lnTo>
                  <a:lnTo>
                    <a:pt x="74" y="1534"/>
                  </a:lnTo>
                  <a:lnTo>
                    <a:pt x="49" y="1461"/>
                  </a:lnTo>
                  <a:lnTo>
                    <a:pt x="1" y="1364"/>
                  </a:lnTo>
                  <a:lnTo>
                    <a:pt x="1" y="1266"/>
                  </a:lnTo>
                  <a:lnTo>
                    <a:pt x="1" y="487"/>
                  </a:lnTo>
                  <a:lnTo>
                    <a:pt x="1" y="487"/>
                  </a:lnTo>
                  <a:lnTo>
                    <a:pt x="1" y="390"/>
                  </a:lnTo>
                  <a:lnTo>
                    <a:pt x="49" y="292"/>
                  </a:lnTo>
                  <a:lnTo>
                    <a:pt x="74" y="219"/>
                  </a:lnTo>
                  <a:lnTo>
                    <a:pt x="147" y="146"/>
                  </a:lnTo>
                  <a:lnTo>
                    <a:pt x="220" y="73"/>
                  </a:lnTo>
                  <a:lnTo>
                    <a:pt x="293" y="49"/>
                  </a:lnTo>
                  <a:lnTo>
                    <a:pt x="390" y="0"/>
                  </a:lnTo>
                  <a:lnTo>
                    <a:pt x="488" y="0"/>
                  </a:lnTo>
                  <a:lnTo>
                    <a:pt x="2168" y="0"/>
                  </a:lnTo>
                  <a:lnTo>
                    <a:pt x="2168" y="0"/>
                  </a:lnTo>
                  <a:lnTo>
                    <a:pt x="2266" y="0"/>
                  </a:lnTo>
                  <a:lnTo>
                    <a:pt x="2363" y="49"/>
                  </a:lnTo>
                  <a:lnTo>
                    <a:pt x="2461" y="73"/>
                  </a:lnTo>
                  <a:lnTo>
                    <a:pt x="2509" y="146"/>
                  </a:lnTo>
                  <a:lnTo>
                    <a:pt x="2582" y="219"/>
                  </a:lnTo>
                  <a:lnTo>
                    <a:pt x="2631" y="292"/>
                  </a:lnTo>
                  <a:lnTo>
                    <a:pt x="2655" y="390"/>
                  </a:lnTo>
                  <a:lnTo>
                    <a:pt x="2655" y="487"/>
                  </a:lnTo>
                  <a:lnTo>
                    <a:pt x="2655" y="1266"/>
                  </a:lnTo>
                  <a:close/>
                </a:path>
              </a:pathLst>
            </a:custGeom>
            <a:noFill/>
            <a:ln w="9525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28" name="Google Shape;228;p22"/>
          <p:cNvSpPr txBox="1">
            <a:spLocks noGrp="1"/>
          </p:cNvSpPr>
          <p:nvPr>
            <p:ph type="sldNum" idx="12"/>
          </p:nvPr>
        </p:nvSpPr>
        <p:spPr>
          <a:xfrm>
            <a:off x="-51050" y="4819400"/>
            <a:ext cx="349200" cy="324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7</a:t>
            </a:fld>
            <a:endParaRPr/>
          </a:p>
        </p:txBody>
      </p:sp>
      <p:sp>
        <p:nvSpPr>
          <p:cNvPr id="12" name="Google Shape;135;p15"/>
          <p:cNvSpPr txBox="1">
            <a:spLocks/>
          </p:cNvSpPr>
          <p:nvPr/>
        </p:nvSpPr>
        <p:spPr>
          <a:xfrm>
            <a:off x="5652120" y="0"/>
            <a:ext cx="3383360" cy="5555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4191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3000"/>
              <a:buFont typeface="Nixie One"/>
              <a:buChar char="▪"/>
              <a:defRPr sz="3000" b="0" i="0" u="none" strike="noStrike" cap="none">
                <a:solidFill>
                  <a:schemeClr val="accent1"/>
                </a:solidFill>
                <a:latin typeface="Nixie One"/>
                <a:ea typeface="Nixie One"/>
                <a:cs typeface="Nixie One"/>
                <a:sym typeface="Nixie One"/>
              </a:defRPr>
            </a:lvl1pPr>
            <a:lvl2pPr marL="914400" marR="0" lvl="1" indent="-3810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400"/>
              <a:buFont typeface="Nixie One"/>
              <a:buChar char="▫"/>
              <a:defRPr sz="2400" b="0" i="0" u="none" strike="noStrike" cap="none">
                <a:solidFill>
                  <a:schemeClr val="accent1"/>
                </a:solidFill>
                <a:latin typeface="Nixie One"/>
                <a:ea typeface="Nixie One"/>
                <a:cs typeface="Nixie One"/>
                <a:sym typeface="Nixie One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400"/>
              <a:buFont typeface="Nixie One"/>
              <a:buChar char="■"/>
              <a:defRPr sz="2400" b="0" i="0" u="none" strike="noStrike" cap="none">
                <a:solidFill>
                  <a:schemeClr val="accent1"/>
                </a:solidFill>
                <a:latin typeface="Nixie One"/>
                <a:ea typeface="Nixie One"/>
                <a:cs typeface="Nixie One"/>
                <a:sym typeface="Nixie One"/>
              </a:defRPr>
            </a:lvl3pPr>
            <a:lvl4pPr marL="1828800" marR="0" lvl="3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ixie One"/>
              <a:buChar char="●"/>
              <a:defRPr sz="1800" b="0" i="0" u="none" strike="noStrike" cap="none">
                <a:solidFill>
                  <a:schemeClr val="accent1"/>
                </a:solidFill>
                <a:latin typeface="Nixie One"/>
                <a:ea typeface="Nixie One"/>
                <a:cs typeface="Nixie One"/>
                <a:sym typeface="Nixie One"/>
              </a:defRPr>
            </a:lvl4pPr>
            <a:lvl5pPr marL="2286000" marR="0" lvl="4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ixie One"/>
              <a:buChar char="○"/>
              <a:defRPr sz="1800" b="0" i="0" u="none" strike="noStrike" cap="none">
                <a:solidFill>
                  <a:schemeClr val="accent1"/>
                </a:solidFill>
                <a:latin typeface="Nixie One"/>
                <a:ea typeface="Nixie One"/>
                <a:cs typeface="Nixie One"/>
                <a:sym typeface="Nixie One"/>
              </a:defRPr>
            </a:lvl5pPr>
            <a:lvl6pPr marL="2743200" marR="0" lvl="5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ixie One"/>
              <a:buChar char="■"/>
              <a:defRPr sz="1800" b="0" i="0" u="none" strike="noStrike" cap="none">
                <a:solidFill>
                  <a:schemeClr val="accent1"/>
                </a:solidFill>
                <a:latin typeface="Nixie One"/>
                <a:ea typeface="Nixie One"/>
                <a:cs typeface="Nixie One"/>
                <a:sym typeface="Nixie One"/>
              </a:defRPr>
            </a:lvl6pPr>
            <a:lvl7pPr marL="3200400" marR="0" lvl="6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ixie One"/>
              <a:buChar char="●"/>
              <a:defRPr sz="1800" b="0" i="0" u="none" strike="noStrike" cap="none">
                <a:solidFill>
                  <a:schemeClr val="accent1"/>
                </a:solidFill>
                <a:latin typeface="Nixie One"/>
                <a:ea typeface="Nixie One"/>
                <a:cs typeface="Nixie One"/>
                <a:sym typeface="Nixie One"/>
              </a:defRPr>
            </a:lvl7pPr>
            <a:lvl8pPr marL="3657600" marR="0" lvl="7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ixie One"/>
              <a:buChar char="○"/>
              <a:defRPr sz="1800" b="0" i="0" u="none" strike="noStrike" cap="none">
                <a:solidFill>
                  <a:schemeClr val="accent1"/>
                </a:solidFill>
                <a:latin typeface="Nixie One"/>
                <a:ea typeface="Nixie One"/>
                <a:cs typeface="Nixie One"/>
                <a:sym typeface="Nixie One"/>
              </a:defRPr>
            </a:lvl8pPr>
            <a:lvl9pPr marL="4114800" marR="0" lvl="8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ixie One"/>
              <a:buChar char="■"/>
              <a:defRPr sz="1800" b="0" i="0" u="none" strike="noStrike" cap="none">
                <a:solidFill>
                  <a:schemeClr val="accent1"/>
                </a:solidFill>
                <a:latin typeface="Nixie One"/>
                <a:ea typeface="Nixie One"/>
                <a:cs typeface="Nixie One"/>
                <a:sym typeface="Nixie One"/>
              </a:defRPr>
            </a:lvl9pPr>
          </a:lstStyle>
          <a:p>
            <a:pPr marL="0" indent="0" algn="r">
              <a:buFont typeface="Nixie One"/>
              <a:buNone/>
            </a:pPr>
            <a:r>
              <a:rPr lang="en-US" sz="1600" b="1" dirty="0" err="1" smtClean="0">
                <a:solidFill>
                  <a:schemeClr val="accent2"/>
                </a:solidFill>
                <a:latin typeface="Calibri" pitchFamily="34" charset="0"/>
              </a:rPr>
              <a:t>Instituto</a:t>
            </a:r>
            <a:r>
              <a:rPr lang="en-US" sz="1600" b="1" dirty="0" smtClean="0">
                <a:solidFill>
                  <a:schemeClr val="accent2"/>
                </a:solidFill>
                <a:latin typeface="Calibri" pitchFamily="34" charset="0"/>
              </a:rPr>
              <a:t> de </a:t>
            </a:r>
            <a:r>
              <a:rPr lang="en-US" sz="1600" b="1" dirty="0" err="1" smtClean="0">
                <a:solidFill>
                  <a:schemeClr val="accent2"/>
                </a:solidFill>
                <a:latin typeface="Calibri" pitchFamily="34" charset="0"/>
              </a:rPr>
              <a:t>Líderes</a:t>
            </a:r>
            <a:r>
              <a:rPr lang="en-US" sz="1600" b="1" dirty="0" smtClean="0">
                <a:solidFill>
                  <a:schemeClr val="accent2"/>
                </a:solidFill>
                <a:latin typeface="Calibri" pitchFamily="34" charset="0"/>
              </a:rPr>
              <a:t> </a:t>
            </a:r>
            <a:r>
              <a:rPr lang="en-US" sz="1600" b="1" dirty="0" err="1" smtClean="0">
                <a:solidFill>
                  <a:schemeClr val="accent2"/>
                </a:solidFill>
                <a:latin typeface="Calibri" pitchFamily="34" charset="0"/>
              </a:rPr>
              <a:t>Cristianos</a:t>
            </a:r>
            <a:endParaRPr lang="en-US" sz="1600" b="1" dirty="0" smtClean="0">
              <a:solidFill>
                <a:schemeClr val="accent2"/>
              </a:solidFill>
              <a:latin typeface="Calibri" pitchFamily="34" charset="0"/>
            </a:endParaRPr>
          </a:p>
          <a:p>
            <a:pPr marL="0" indent="0" algn="r">
              <a:buFont typeface="Nixie One"/>
              <a:buNone/>
            </a:pPr>
            <a:endParaRPr lang="en-US" sz="1600" b="1" dirty="0" smtClean="0">
              <a:solidFill>
                <a:srgbClr val="FFFFFF"/>
              </a:solidFill>
            </a:endParaRPr>
          </a:p>
        </p:txBody>
      </p:sp>
      <p:sp>
        <p:nvSpPr>
          <p:cNvPr id="14" name="Google Shape;135;p15"/>
          <p:cNvSpPr txBox="1">
            <a:spLocks/>
          </p:cNvSpPr>
          <p:nvPr/>
        </p:nvSpPr>
        <p:spPr>
          <a:xfrm>
            <a:off x="4644008" y="4876006"/>
            <a:ext cx="4608512" cy="1388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4191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3000"/>
              <a:buFont typeface="Nixie One"/>
              <a:buChar char="▪"/>
              <a:defRPr sz="3000" b="0" i="0" u="none" strike="noStrike" cap="none">
                <a:solidFill>
                  <a:schemeClr val="accent1"/>
                </a:solidFill>
                <a:latin typeface="Nixie One"/>
                <a:ea typeface="Nixie One"/>
                <a:cs typeface="Nixie One"/>
                <a:sym typeface="Nixie One"/>
              </a:defRPr>
            </a:lvl1pPr>
            <a:lvl2pPr marL="914400" marR="0" lvl="1" indent="-3810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400"/>
              <a:buFont typeface="Nixie One"/>
              <a:buChar char="▫"/>
              <a:defRPr sz="2400" b="0" i="0" u="none" strike="noStrike" cap="none">
                <a:solidFill>
                  <a:schemeClr val="accent1"/>
                </a:solidFill>
                <a:latin typeface="Nixie One"/>
                <a:ea typeface="Nixie One"/>
                <a:cs typeface="Nixie One"/>
                <a:sym typeface="Nixie One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400"/>
              <a:buFont typeface="Nixie One"/>
              <a:buChar char="■"/>
              <a:defRPr sz="2400" b="0" i="0" u="none" strike="noStrike" cap="none">
                <a:solidFill>
                  <a:schemeClr val="accent1"/>
                </a:solidFill>
                <a:latin typeface="Nixie One"/>
                <a:ea typeface="Nixie One"/>
                <a:cs typeface="Nixie One"/>
                <a:sym typeface="Nixie One"/>
              </a:defRPr>
            </a:lvl3pPr>
            <a:lvl4pPr marL="1828800" marR="0" lvl="3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ixie One"/>
              <a:buChar char="●"/>
              <a:defRPr sz="1800" b="0" i="0" u="none" strike="noStrike" cap="none">
                <a:solidFill>
                  <a:schemeClr val="accent1"/>
                </a:solidFill>
                <a:latin typeface="Nixie One"/>
                <a:ea typeface="Nixie One"/>
                <a:cs typeface="Nixie One"/>
                <a:sym typeface="Nixie One"/>
              </a:defRPr>
            </a:lvl4pPr>
            <a:lvl5pPr marL="2286000" marR="0" lvl="4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ixie One"/>
              <a:buChar char="○"/>
              <a:defRPr sz="1800" b="0" i="0" u="none" strike="noStrike" cap="none">
                <a:solidFill>
                  <a:schemeClr val="accent1"/>
                </a:solidFill>
                <a:latin typeface="Nixie One"/>
                <a:ea typeface="Nixie One"/>
                <a:cs typeface="Nixie One"/>
                <a:sym typeface="Nixie One"/>
              </a:defRPr>
            </a:lvl5pPr>
            <a:lvl6pPr marL="2743200" marR="0" lvl="5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ixie One"/>
              <a:buChar char="■"/>
              <a:defRPr sz="1800" b="0" i="0" u="none" strike="noStrike" cap="none">
                <a:solidFill>
                  <a:schemeClr val="accent1"/>
                </a:solidFill>
                <a:latin typeface="Nixie One"/>
                <a:ea typeface="Nixie One"/>
                <a:cs typeface="Nixie One"/>
                <a:sym typeface="Nixie One"/>
              </a:defRPr>
            </a:lvl6pPr>
            <a:lvl7pPr marL="3200400" marR="0" lvl="6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ixie One"/>
              <a:buChar char="●"/>
              <a:defRPr sz="1800" b="0" i="0" u="none" strike="noStrike" cap="none">
                <a:solidFill>
                  <a:schemeClr val="accent1"/>
                </a:solidFill>
                <a:latin typeface="Nixie One"/>
                <a:ea typeface="Nixie One"/>
                <a:cs typeface="Nixie One"/>
                <a:sym typeface="Nixie One"/>
              </a:defRPr>
            </a:lvl7pPr>
            <a:lvl8pPr marL="3657600" marR="0" lvl="7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ixie One"/>
              <a:buChar char="○"/>
              <a:defRPr sz="1800" b="0" i="0" u="none" strike="noStrike" cap="none">
                <a:solidFill>
                  <a:schemeClr val="accent1"/>
                </a:solidFill>
                <a:latin typeface="Nixie One"/>
                <a:ea typeface="Nixie One"/>
                <a:cs typeface="Nixie One"/>
                <a:sym typeface="Nixie One"/>
              </a:defRPr>
            </a:lvl8pPr>
            <a:lvl9pPr marL="4114800" marR="0" lvl="8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ixie One"/>
              <a:buChar char="■"/>
              <a:defRPr sz="1800" b="0" i="0" u="none" strike="noStrike" cap="none">
                <a:solidFill>
                  <a:schemeClr val="accent1"/>
                </a:solidFill>
                <a:latin typeface="Nixie One"/>
                <a:ea typeface="Nixie One"/>
                <a:cs typeface="Nixie One"/>
                <a:sym typeface="Nixie One"/>
              </a:defRPr>
            </a:lvl9pPr>
          </a:lstStyle>
          <a:p>
            <a:pPr marL="0" indent="0">
              <a:buNone/>
            </a:pPr>
            <a:r>
              <a:rPr lang="en-US" sz="1000" dirty="0" smtClean="0">
                <a:solidFill>
                  <a:schemeClr val="tx2">
                    <a:lumMod val="25000"/>
                  </a:schemeClr>
                </a:solidFill>
                <a:latin typeface="Calibri" pitchFamily="34" charset="0"/>
              </a:rPr>
              <a:t>Photo by </a:t>
            </a:r>
            <a:r>
              <a:rPr lang="en-US" sz="1000" dirty="0" err="1" smtClean="0">
                <a:solidFill>
                  <a:schemeClr val="tx2">
                    <a:lumMod val="25000"/>
                  </a:schemeClr>
                </a:solidFill>
                <a:latin typeface="Calibri" pitchFamily="34" charset="0"/>
              </a:rPr>
              <a:t>Zac</a:t>
            </a:r>
            <a:r>
              <a:rPr lang="en-US" sz="1000" dirty="0" smtClean="0">
                <a:solidFill>
                  <a:schemeClr val="tx2">
                    <a:lumMod val="25000"/>
                  </a:schemeClr>
                </a:solidFill>
                <a:latin typeface="Calibri" pitchFamily="34" charset="0"/>
              </a:rPr>
              <a:t> Durant </a:t>
            </a:r>
            <a:r>
              <a:rPr lang="en-US" sz="1000">
                <a:solidFill>
                  <a:schemeClr val="tx2">
                    <a:lumMod val="25000"/>
                  </a:schemeClr>
                </a:solidFill>
                <a:latin typeface="Calibri" pitchFamily="34" charset="0"/>
              </a:rPr>
              <a:t>on https://unsplash.com/photos/_6HzPU9Hyfg</a:t>
            </a:r>
            <a:endParaRPr lang="en-US" sz="1000" dirty="0" smtClean="0">
              <a:solidFill>
                <a:schemeClr val="tx2">
                  <a:lumMod val="25000"/>
                </a:schemeClr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66325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4" name="Google Shape;404;p35"/>
          <p:cNvSpPr txBox="1">
            <a:spLocks noGrp="1"/>
          </p:cNvSpPr>
          <p:nvPr>
            <p:ph type="subTitle" idx="4294967295"/>
          </p:nvPr>
        </p:nvSpPr>
        <p:spPr>
          <a:xfrm>
            <a:off x="685800" y="505225"/>
            <a:ext cx="7884600" cy="3810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-MX" sz="3600" b="1" dirty="0" smtClean="0">
                <a:solidFill>
                  <a:srgbClr val="FFFFFF"/>
                </a:solidFill>
                <a:latin typeface="Calibri" pitchFamily="34" charset="0"/>
              </a:rPr>
              <a:t>Asignación de la Unidad IV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lang="es-MX" sz="3600" b="1" dirty="0" smtClean="0">
              <a:solidFill>
                <a:srgbClr val="FFFFFF"/>
              </a:solidFill>
              <a:latin typeface="Calibri" pitchFamily="34" charset="0"/>
            </a:endParaRPr>
          </a:p>
          <a:p>
            <a:pPr marL="342900" lvl="0" indent="-342900">
              <a:spcBef>
                <a:spcPts val="0"/>
              </a:spcBef>
              <a:buClr>
                <a:schemeClr val="dk1"/>
              </a:buClr>
              <a:buSzPts val="1100"/>
              <a:buFontTx/>
              <a:buChar char="-"/>
            </a:pPr>
            <a:r>
              <a:rPr lang="es-MX" sz="2400" dirty="0" smtClean="0">
                <a:solidFill>
                  <a:srgbClr val="FFFFFF"/>
                </a:solidFill>
                <a:latin typeface="Calibri" pitchFamily="34" charset="0"/>
              </a:rPr>
              <a:t>Leer </a:t>
            </a:r>
            <a:r>
              <a:rPr lang="es-MX" sz="2400" dirty="0">
                <a:solidFill>
                  <a:srgbClr val="FFFFFF"/>
                </a:solidFill>
                <a:latin typeface="Calibri" pitchFamily="34" charset="0"/>
              </a:rPr>
              <a:t>los capítulos  Una cultura de evangelización (52-79) y Conectando a la iglesia con una cultura de evangelización (80-99) en el libro “La Evangelización, 9Marks” (47 páginas</a:t>
            </a:r>
            <a:r>
              <a:rPr lang="es-MX" sz="2400" dirty="0" smtClean="0">
                <a:solidFill>
                  <a:srgbClr val="FFFFFF"/>
                </a:solidFill>
                <a:latin typeface="Calibri" pitchFamily="34" charset="0"/>
              </a:rPr>
              <a:t>)</a:t>
            </a:r>
            <a:endParaRPr lang="es-MX" sz="2400" dirty="0" smtClean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405" name="Google Shape;405;p35"/>
          <p:cNvSpPr txBox="1">
            <a:spLocks noGrp="1"/>
          </p:cNvSpPr>
          <p:nvPr>
            <p:ph type="sldNum" idx="12"/>
          </p:nvPr>
        </p:nvSpPr>
        <p:spPr>
          <a:xfrm>
            <a:off x="-51050" y="4819400"/>
            <a:ext cx="349200" cy="324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8</a:t>
            </a:fld>
            <a:endParaRPr/>
          </a:p>
        </p:txBody>
      </p:sp>
      <p:sp>
        <p:nvSpPr>
          <p:cNvPr id="4" name="Google Shape;135;p15"/>
          <p:cNvSpPr txBox="1">
            <a:spLocks/>
          </p:cNvSpPr>
          <p:nvPr/>
        </p:nvSpPr>
        <p:spPr>
          <a:xfrm>
            <a:off x="5652120" y="51053"/>
            <a:ext cx="3383360" cy="5555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4191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3000"/>
              <a:buFont typeface="Nixie One"/>
              <a:buChar char="▪"/>
              <a:defRPr sz="3000" b="0" i="0" u="none" strike="noStrike" cap="none">
                <a:solidFill>
                  <a:schemeClr val="accent1"/>
                </a:solidFill>
                <a:latin typeface="Nixie One"/>
                <a:ea typeface="Nixie One"/>
                <a:cs typeface="Nixie One"/>
                <a:sym typeface="Nixie One"/>
              </a:defRPr>
            </a:lvl1pPr>
            <a:lvl2pPr marL="914400" marR="0" lvl="1" indent="-3810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400"/>
              <a:buFont typeface="Nixie One"/>
              <a:buChar char="▫"/>
              <a:defRPr sz="2400" b="0" i="0" u="none" strike="noStrike" cap="none">
                <a:solidFill>
                  <a:schemeClr val="accent1"/>
                </a:solidFill>
                <a:latin typeface="Nixie One"/>
                <a:ea typeface="Nixie One"/>
                <a:cs typeface="Nixie One"/>
                <a:sym typeface="Nixie One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400"/>
              <a:buFont typeface="Nixie One"/>
              <a:buChar char="■"/>
              <a:defRPr sz="2400" b="0" i="0" u="none" strike="noStrike" cap="none">
                <a:solidFill>
                  <a:schemeClr val="accent1"/>
                </a:solidFill>
                <a:latin typeface="Nixie One"/>
                <a:ea typeface="Nixie One"/>
                <a:cs typeface="Nixie One"/>
                <a:sym typeface="Nixie One"/>
              </a:defRPr>
            </a:lvl3pPr>
            <a:lvl4pPr marL="1828800" marR="0" lvl="3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ixie One"/>
              <a:buChar char="●"/>
              <a:defRPr sz="1800" b="0" i="0" u="none" strike="noStrike" cap="none">
                <a:solidFill>
                  <a:schemeClr val="accent1"/>
                </a:solidFill>
                <a:latin typeface="Nixie One"/>
                <a:ea typeface="Nixie One"/>
                <a:cs typeface="Nixie One"/>
                <a:sym typeface="Nixie One"/>
              </a:defRPr>
            </a:lvl4pPr>
            <a:lvl5pPr marL="2286000" marR="0" lvl="4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ixie One"/>
              <a:buChar char="○"/>
              <a:defRPr sz="1800" b="0" i="0" u="none" strike="noStrike" cap="none">
                <a:solidFill>
                  <a:schemeClr val="accent1"/>
                </a:solidFill>
                <a:latin typeface="Nixie One"/>
                <a:ea typeface="Nixie One"/>
                <a:cs typeface="Nixie One"/>
                <a:sym typeface="Nixie One"/>
              </a:defRPr>
            </a:lvl5pPr>
            <a:lvl6pPr marL="2743200" marR="0" lvl="5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ixie One"/>
              <a:buChar char="■"/>
              <a:defRPr sz="1800" b="0" i="0" u="none" strike="noStrike" cap="none">
                <a:solidFill>
                  <a:schemeClr val="accent1"/>
                </a:solidFill>
                <a:latin typeface="Nixie One"/>
                <a:ea typeface="Nixie One"/>
                <a:cs typeface="Nixie One"/>
                <a:sym typeface="Nixie One"/>
              </a:defRPr>
            </a:lvl6pPr>
            <a:lvl7pPr marL="3200400" marR="0" lvl="6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ixie One"/>
              <a:buChar char="●"/>
              <a:defRPr sz="1800" b="0" i="0" u="none" strike="noStrike" cap="none">
                <a:solidFill>
                  <a:schemeClr val="accent1"/>
                </a:solidFill>
                <a:latin typeface="Nixie One"/>
                <a:ea typeface="Nixie One"/>
                <a:cs typeface="Nixie One"/>
                <a:sym typeface="Nixie One"/>
              </a:defRPr>
            </a:lvl7pPr>
            <a:lvl8pPr marL="3657600" marR="0" lvl="7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ixie One"/>
              <a:buChar char="○"/>
              <a:defRPr sz="1800" b="0" i="0" u="none" strike="noStrike" cap="none">
                <a:solidFill>
                  <a:schemeClr val="accent1"/>
                </a:solidFill>
                <a:latin typeface="Nixie One"/>
                <a:ea typeface="Nixie One"/>
                <a:cs typeface="Nixie One"/>
                <a:sym typeface="Nixie One"/>
              </a:defRPr>
            </a:lvl8pPr>
            <a:lvl9pPr marL="4114800" marR="0" lvl="8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ixie One"/>
              <a:buChar char="■"/>
              <a:defRPr sz="1800" b="0" i="0" u="none" strike="noStrike" cap="none">
                <a:solidFill>
                  <a:schemeClr val="accent1"/>
                </a:solidFill>
                <a:latin typeface="Nixie One"/>
                <a:ea typeface="Nixie One"/>
                <a:cs typeface="Nixie One"/>
                <a:sym typeface="Nixie One"/>
              </a:defRPr>
            </a:lvl9pPr>
          </a:lstStyle>
          <a:p>
            <a:pPr marL="0" indent="0" algn="r">
              <a:buFont typeface="Nixie One"/>
              <a:buNone/>
            </a:pPr>
            <a:r>
              <a:rPr lang="en-US" sz="1600" b="1" dirty="0" err="1" smtClean="0">
                <a:solidFill>
                  <a:schemeClr val="bg1"/>
                </a:solidFill>
                <a:latin typeface="Calibri" pitchFamily="34" charset="0"/>
              </a:rPr>
              <a:t>Instituto</a:t>
            </a:r>
            <a:r>
              <a:rPr lang="en-US" sz="1600" b="1" dirty="0" smtClean="0">
                <a:solidFill>
                  <a:schemeClr val="bg1"/>
                </a:solidFill>
                <a:latin typeface="Calibri" pitchFamily="34" charset="0"/>
              </a:rPr>
              <a:t> de </a:t>
            </a:r>
            <a:r>
              <a:rPr lang="en-US" sz="1600" b="1" dirty="0" err="1" smtClean="0">
                <a:solidFill>
                  <a:schemeClr val="bg1"/>
                </a:solidFill>
                <a:latin typeface="Calibri" pitchFamily="34" charset="0"/>
              </a:rPr>
              <a:t>Líderes</a:t>
            </a:r>
            <a:r>
              <a:rPr lang="en-US" sz="1600" b="1" dirty="0" smtClean="0">
                <a:solidFill>
                  <a:schemeClr val="bg1"/>
                </a:solidFill>
                <a:latin typeface="Calibri" pitchFamily="34" charset="0"/>
              </a:rPr>
              <a:t> </a:t>
            </a:r>
            <a:r>
              <a:rPr lang="en-US" sz="1600" b="1" dirty="0" err="1" smtClean="0">
                <a:solidFill>
                  <a:schemeClr val="bg1"/>
                </a:solidFill>
                <a:latin typeface="Calibri" pitchFamily="34" charset="0"/>
              </a:rPr>
              <a:t>Cristianos</a:t>
            </a:r>
            <a:endParaRPr lang="en-US" sz="1600" b="1" dirty="0" smtClean="0">
              <a:solidFill>
                <a:schemeClr val="bg1"/>
              </a:solidFill>
              <a:latin typeface="Calibri" pitchFamily="34" charset="0"/>
            </a:endParaRPr>
          </a:p>
          <a:p>
            <a:pPr marL="0" indent="0" algn="r">
              <a:buFont typeface="Nixie One"/>
              <a:buNone/>
            </a:pPr>
            <a:endParaRPr lang="en-US" sz="1600" b="1" dirty="0" smtClean="0">
              <a:solidFill>
                <a:srgbClr val="FFFF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Warwick template">
  <a:themeElements>
    <a:clrScheme name="Custom 347">
      <a:dk1>
        <a:srgbClr val="114454"/>
      </a:dk1>
      <a:lt1>
        <a:srgbClr val="FFFFFF"/>
      </a:lt1>
      <a:dk2>
        <a:srgbClr val="5F6C70"/>
      </a:dk2>
      <a:lt2>
        <a:srgbClr val="CED5D8"/>
      </a:lt2>
      <a:accent1>
        <a:srgbClr val="114454"/>
      </a:accent1>
      <a:accent2>
        <a:srgbClr val="18637B"/>
      </a:accent2>
      <a:accent3>
        <a:srgbClr val="309AAD"/>
      </a:accent3>
      <a:accent4>
        <a:srgbClr val="165751"/>
      </a:accent4>
      <a:accent5>
        <a:srgbClr val="3B8D61"/>
      </a:accent5>
      <a:accent6>
        <a:srgbClr val="94BF6E"/>
      </a:accent6>
      <a:hlink>
        <a:srgbClr val="114454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13334509</TotalTime>
  <Words>363</Words>
  <Application>Microsoft Office PowerPoint</Application>
  <PresentationFormat>Presentación en pantalla (16:9)</PresentationFormat>
  <Paragraphs>77</Paragraphs>
  <Slides>8</Slides>
  <Notes>8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14" baseType="lpstr">
      <vt:lpstr>Arial</vt:lpstr>
      <vt:lpstr>Impact</vt:lpstr>
      <vt:lpstr>Roboto Slab</vt:lpstr>
      <vt:lpstr>Calibri</vt:lpstr>
      <vt:lpstr>Nixie One</vt:lpstr>
      <vt:lpstr>Warwick template</vt:lpstr>
      <vt:lpstr>Evangelismo: Presentando la Gracia</vt:lpstr>
      <vt:lpstr>Yo: envíado, recursos y habilidades  </vt:lpstr>
      <vt:lpstr>Presentación de PowerPoint</vt:lpstr>
      <vt:lpstr>Participantes en el evangelismo</vt:lpstr>
      <vt:lpstr>Conocimiento personal</vt:lpstr>
      <vt:lpstr>Evangelismo y el Yo</vt:lpstr>
      <vt:lpstr>Dedique unos momentos…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Evangelismo: Presentando la Gracia</dc:title>
  <dc:creator>Jefté Cepeda</dc:creator>
  <cp:lastModifiedBy>Jefté Cepeda</cp:lastModifiedBy>
  <cp:revision>85</cp:revision>
  <dcterms:modified xsi:type="dcterms:W3CDTF">2021-09-28T13:04:38Z</dcterms:modified>
</cp:coreProperties>
</file>