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338" r:id="rId2"/>
    <p:sldId id="346" r:id="rId3"/>
    <p:sldId id="314" r:id="rId4"/>
    <p:sldId id="339" r:id="rId5"/>
    <p:sldId id="340" r:id="rId6"/>
    <p:sldId id="341" r:id="rId7"/>
    <p:sldId id="311" r:id="rId8"/>
    <p:sldId id="262" r:id="rId9"/>
    <p:sldId id="301" r:id="rId10"/>
    <p:sldId id="345" r:id="rId11"/>
    <p:sldId id="291" r:id="rId12"/>
    <p:sldId id="350" r:id="rId13"/>
    <p:sldId id="349" r:id="rId14"/>
    <p:sldId id="344" r:id="rId15"/>
    <p:sldId id="309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cz6uG66nVAhVFID4KHXjRBS8QjRwIBw&amp;url=http://weheartit.com/entry/97073549&amp;psig=AFQjCNE-esLNJcYP-U_9cfOvGVPUsdmdpA&amp;ust=1501257708257493" TargetMode="External"/><Relationship Id="rId3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cz6uG66nVAhVFID4KHXjRBS8QjRwIBw&amp;url=http://weheartit.com/entry/97073549&amp;psig=AFQjCNE-esLNJcYP-U_9cfOvGVPUsdmdpA&amp;ust=1501257708257493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vorGf9PzUAhUC8j4KHZAJB2cQjRwIBw&amp;url=http://www.bremskerl.de/de/kontakt/vertriebspartner/industrie&amp;psig=AFQjCNFTsLkKcqDdTzcHogoM4Odbk35Bog&amp;ust=1499713787606301" TargetMode="Externa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11560" y="1916832"/>
            <a:ext cx="7992888" cy="34778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/>
            <a:r>
              <a:rPr lang="es-MX" sz="4400" b="1" dirty="0" smtClean="0"/>
              <a:t>Lección 3. Iglesia y </a:t>
            </a:r>
          </a:p>
          <a:p>
            <a:pPr lvl="8"/>
            <a:r>
              <a:rPr lang="es-MX" sz="4400" b="1" dirty="0" smtClean="0"/>
              <a:t>Ministerio  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211171" cy="68580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67544" y="2132856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600" dirty="0" smtClean="0">
                <a:solidFill>
                  <a:schemeClr val="bg1"/>
                </a:solidFill>
                <a:latin typeface="Arial Black" pitchFamily="34" charset="0"/>
              </a:rPr>
              <a:t>Iglesia y Ministerio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 smtClean="0"/>
              <a:t> Crecimiento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Flecha derecha"/>
          <p:cNvSpPr/>
          <p:nvPr/>
        </p:nvSpPr>
        <p:spPr>
          <a:xfrm>
            <a:off x="6948264" y="764704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Flecha derecha"/>
          <p:cNvSpPr/>
          <p:nvPr/>
        </p:nvSpPr>
        <p:spPr>
          <a:xfrm>
            <a:off x="7092280" y="3429000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Flecha derecha"/>
          <p:cNvSpPr/>
          <p:nvPr/>
        </p:nvSpPr>
        <p:spPr>
          <a:xfrm>
            <a:off x="5940152" y="4365104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Flecha derecha"/>
          <p:cNvSpPr/>
          <p:nvPr/>
        </p:nvSpPr>
        <p:spPr>
          <a:xfrm rot="19552428">
            <a:off x="6516216" y="2348880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Flecha derecha"/>
          <p:cNvSpPr/>
          <p:nvPr/>
        </p:nvSpPr>
        <p:spPr>
          <a:xfrm rot="19552428">
            <a:off x="7903167" y="1877999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Flecha derecha"/>
          <p:cNvSpPr/>
          <p:nvPr/>
        </p:nvSpPr>
        <p:spPr>
          <a:xfrm rot="13408441">
            <a:off x="5868466" y="3133154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Flecha derecha"/>
          <p:cNvSpPr/>
          <p:nvPr/>
        </p:nvSpPr>
        <p:spPr>
          <a:xfrm rot="17072755">
            <a:off x="6241986" y="1005358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211171" cy="6858000"/>
          </a:xfrm>
          <a:prstGeom prst="rect">
            <a:avLst/>
          </a:prstGeom>
          <a:noFill/>
        </p:spPr>
      </p:pic>
      <p:pic>
        <p:nvPicPr>
          <p:cNvPr id="2" name="Picture 4" descr="Resultado de imagen para image of  bib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573016"/>
            <a:ext cx="5184576" cy="2781968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67544" y="548680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600" dirty="0" smtClean="0">
                <a:solidFill>
                  <a:schemeClr val="bg1"/>
                </a:solidFill>
                <a:latin typeface="Arial Black" pitchFamily="34" charset="0"/>
              </a:rPr>
              <a:t>Iglesia y Ministerio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esultado de imagen para tr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404664"/>
            <a:ext cx="3960440" cy="5287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404664"/>
            <a:ext cx="763284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/>
              <a:t>Tarea:</a:t>
            </a:r>
          </a:p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6000" dirty="0" smtClean="0"/>
              <a:t>Volver a leer</a:t>
            </a:r>
          </a:p>
          <a:p>
            <a:r>
              <a:rPr lang="es-MX" sz="6000" dirty="0" smtClean="0"/>
              <a:t>1 Corintios </a:t>
            </a:r>
          </a:p>
          <a:p>
            <a:r>
              <a:rPr lang="es-MX" sz="6000" dirty="0" smtClean="0"/>
              <a:t>y 2 Corintios,</a:t>
            </a:r>
          </a:p>
          <a:p>
            <a:r>
              <a:rPr lang="es-MX" sz="6000" dirty="0" smtClean="0"/>
              <a:t>pensando en Tito.</a:t>
            </a:r>
            <a:endParaRPr lang="es-MX" sz="6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5508104" y="5949280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404664"/>
            <a:ext cx="61206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1, 2 Corintios….</a:t>
            </a:r>
          </a:p>
          <a:p>
            <a:endParaRPr lang="es-MX" sz="4000" dirty="0" smtClean="0">
              <a:latin typeface="Arial Black" pitchFamily="34" charset="0"/>
            </a:endParaRPr>
          </a:p>
          <a:p>
            <a:r>
              <a:rPr lang="es-MX" sz="4000" dirty="0" smtClean="0">
                <a:latin typeface="Arial Black" pitchFamily="34" charset="0"/>
              </a:rPr>
              <a:t>27 libros del Nuevo Testamento</a:t>
            </a:r>
          </a:p>
          <a:p>
            <a:endParaRPr lang="es-MX" sz="4000" dirty="0" smtClean="0">
              <a:latin typeface="Arial Black" pitchFamily="34" charset="0"/>
            </a:endParaRPr>
          </a:p>
          <a:p>
            <a:r>
              <a:rPr lang="es-MX" sz="4000" dirty="0" smtClean="0">
                <a:latin typeface="Arial Black" pitchFamily="34" charset="0"/>
              </a:rPr>
              <a:t>¿Cuántos siervos?</a:t>
            </a:r>
          </a:p>
          <a:p>
            <a:r>
              <a:rPr lang="es-MX" sz="4000" dirty="0" smtClean="0">
                <a:latin typeface="Arial Black" pitchFamily="34" charset="0"/>
              </a:rPr>
              <a:t>¿Cuántas iglesias?</a:t>
            </a:r>
          </a:p>
          <a:p>
            <a:r>
              <a:rPr lang="es-MX" sz="4000" dirty="0" smtClean="0">
                <a:latin typeface="Arial Black" pitchFamily="34" charset="0"/>
              </a:rPr>
              <a:t>¿Cuántos conflictos?</a:t>
            </a:r>
          </a:p>
          <a:p>
            <a:endParaRPr lang="es-MX" sz="4000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198884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600" dirty="0" smtClean="0">
                <a:solidFill>
                  <a:schemeClr val="accent1"/>
                </a:solidFill>
                <a:latin typeface="Arial Black" pitchFamily="34" charset="0"/>
              </a:rPr>
              <a:t>Eclesiología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627784" y="3861048"/>
            <a:ext cx="60486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600" dirty="0" smtClean="0">
                <a:solidFill>
                  <a:schemeClr val="accent1"/>
                </a:solidFill>
                <a:latin typeface="Arial Black" pitchFamily="34" charset="0"/>
              </a:rPr>
              <a:t>Teología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54868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600" dirty="0" smtClean="0">
                <a:solidFill>
                  <a:schemeClr val="accent1"/>
                </a:solidFill>
                <a:latin typeface="Arial Black" pitchFamily="34" charset="0"/>
              </a:rPr>
              <a:t>Teología</a:t>
            </a:r>
          </a:p>
        </p:txBody>
      </p:sp>
      <p:pic>
        <p:nvPicPr>
          <p:cNvPr id="3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204864"/>
            <a:ext cx="5904656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54868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600" dirty="0" smtClean="0">
                <a:solidFill>
                  <a:schemeClr val="accent1"/>
                </a:solidFill>
                <a:latin typeface="Arial Black" pitchFamily="34" charset="0"/>
              </a:rPr>
              <a:t>Teología</a:t>
            </a:r>
          </a:p>
        </p:txBody>
      </p:sp>
      <p:pic>
        <p:nvPicPr>
          <p:cNvPr id="86020" name="Picture 4" descr="Resultado de imagen para book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76872"/>
            <a:ext cx="8352928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54868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600" dirty="0" smtClean="0">
                <a:solidFill>
                  <a:schemeClr val="accent1"/>
                </a:solidFill>
                <a:latin typeface="Arial Black" pitchFamily="34" charset="0"/>
              </a:rPr>
              <a:t>Teología</a:t>
            </a:r>
          </a:p>
        </p:txBody>
      </p:sp>
      <p:pic>
        <p:nvPicPr>
          <p:cNvPr id="3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9424" y="3861048"/>
            <a:ext cx="5184576" cy="2781968"/>
          </a:xfrm>
          <a:prstGeom prst="rect">
            <a:avLst/>
          </a:prstGeom>
          <a:noFill/>
        </p:spPr>
      </p:pic>
      <p:pic>
        <p:nvPicPr>
          <p:cNvPr id="95234" name="Picture 2" descr="Resultado de imagen para book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1988840"/>
            <a:ext cx="4320480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5616" y="1095183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s-MX" sz="7200" dirty="0" smtClean="0"/>
              <a:t>Teología</a:t>
            </a:r>
            <a:br>
              <a:rPr lang="es-MX" sz="7200" dirty="0" smtClean="0"/>
            </a:br>
            <a:r>
              <a:rPr lang="es-MX" sz="6000" dirty="0" smtClean="0"/>
              <a:t>Literatura Primaria</a:t>
            </a:r>
            <a:br>
              <a:rPr lang="es-MX" sz="6000" dirty="0" smtClean="0"/>
            </a:br>
            <a:r>
              <a:rPr lang="es-MX" sz="6000" dirty="0" smtClean="0"/>
              <a:t>Literatura Secundaria</a:t>
            </a:r>
            <a:endParaRPr lang="es-MX" sz="6000" dirty="0"/>
          </a:p>
        </p:txBody>
      </p:sp>
      <p:cxnSp>
        <p:nvCxnSpPr>
          <p:cNvPr id="3" name="2 Conector recto de flecha"/>
          <p:cNvCxnSpPr/>
          <p:nvPr/>
        </p:nvCxnSpPr>
        <p:spPr>
          <a:xfrm>
            <a:off x="1259632" y="4437112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6047656" y="3212976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07504" y="3284984"/>
            <a:ext cx="22902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547664" y="3861048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curvada hacia arriba"/>
          <p:cNvSpPr/>
          <p:nvPr/>
        </p:nvSpPr>
        <p:spPr>
          <a:xfrm>
            <a:off x="323528" y="1340768"/>
            <a:ext cx="8604448" cy="2448272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>
            <a:off x="539552" y="404664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Teología</a:t>
            </a:r>
            <a:endParaRPr lang="es-MX" sz="7200" b="1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1979712" y="1844824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7200" b="1" dirty="0" smtClean="0">
                <a:solidFill>
                  <a:schemeClr val="bg1"/>
                </a:solidFill>
              </a:rPr>
              <a:t>Eclesiología</a:t>
            </a:r>
            <a:endParaRPr lang="es-MX" sz="4400" dirty="0" smtClean="0">
              <a:solidFill>
                <a:schemeClr val="bg1"/>
              </a:solidFill>
            </a:endParaRPr>
          </a:p>
        </p:txBody>
      </p:sp>
      <p:sp>
        <p:nvSpPr>
          <p:cNvPr id="8" name="7 Cinta curvada hacia arriba"/>
          <p:cNvSpPr/>
          <p:nvPr/>
        </p:nvSpPr>
        <p:spPr>
          <a:xfrm>
            <a:off x="395536" y="3717032"/>
            <a:ext cx="8604448" cy="2448272"/>
          </a:xfrm>
          <a:prstGeom prst="ellipseRibbon2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1691680" y="4221088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7200" b="1" dirty="0" smtClean="0">
                <a:solidFill>
                  <a:schemeClr val="accent1">
                    <a:lumMod val="75000"/>
                  </a:schemeClr>
                </a:solidFill>
              </a:rPr>
              <a:t>Del Ministerio</a:t>
            </a:r>
            <a:endParaRPr lang="es-MX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IGLESIA</a:t>
            </a:r>
          </a:p>
          <a:p>
            <a:r>
              <a:rPr lang="es-MX" sz="4400" b="1" dirty="0" smtClean="0"/>
              <a:t>Y MINISTERIO</a:t>
            </a: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763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5796136" y="2204864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 rot="19039758">
            <a:off x="481519" y="2671485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907704" y="3140968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451</TotalTime>
  <Words>175</Words>
  <Application>Microsoft Macintosh PowerPoint</Application>
  <PresentationFormat>On-screen Show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Teología Literatura Primaria Literatura Secundaria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84</cp:revision>
  <dcterms:created xsi:type="dcterms:W3CDTF">2017-07-09T16:48:22Z</dcterms:created>
  <dcterms:modified xsi:type="dcterms:W3CDTF">2017-08-11T20:17:03Z</dcterms:modified>
</cp:coreProperties>
</file>