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4" r:id="rId5"/>
    <p:sldId id="265" r:id="rId6"/>
    <p:sldId id="266" r:id="rId7"/>
    <p:sldId id="267" r:id="rId8"/>
    <p:sldId id="268" r:id="rId9"/>
    <p:sldId id="259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perspectiva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025662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984739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1969477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024555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074991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2995372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240216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37514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mostro una humildad superior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75141"/>
            <a:ext cx="12192000" cy="6154614"/>
          </a:xfrm>
        </p:spPr>
        <p:txBody>
          <a:bodyPr>
            <a:noAutofit/>
          </a:bodyPr>
          <a:lstStyle/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Mostro una humildad que estab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basada en una obediencia completa sometida a la voluntad de Dios</a:t>
            </a:r>
            <a:endParaRPr lang="es-A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actitud de ustedes debe ser como la de Cristo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Jesús, quien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siendo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naturaleza Dios, no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consideró el ser igual a Dios como algo a qué aferrarse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el contrario, se rebajó voluntariamente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tomando la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naturaleza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siervo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haciéndose semejante a los seres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humanos. Y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manifestarse como hombre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se humilló a sí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mismo y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hizo obediente hasta la muerte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¡y muerte 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cruz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Dios lo exaltó hasta lo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le otorgó el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que está sobre todo nombre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ante el nombre 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 se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doble toda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rodilla en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cielo y en la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tierra y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debajo de la tierra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toda lengua confiese que Jesucristo es el Señor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para gloria de Dios Padre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Fil. 2:5-11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28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humildad superior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su humildad oro en el Getsemaní, hágase tu voluntad y no la mía y no se complació a si mismo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Eso es humildad, someter su voluntad a la voluntad de Dios y agradar a Dios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bueno de la humildad de Cristo es que esa humildad la podemos obtener y relacionarnos con Dios como Cristo lo hizo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hay algo que debo hacer conforme a tu voluntad dímelo y lo hago y usarla en ese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Nosotros, por nuestra parte, tenemos la mente de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2:16b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347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nos dice lo que desea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575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¡Ya se te ha declarado lo que es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bueno!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te ha dicho lo que de ti espera el </a:t>
            </a:r>
            <a:r>
              <a:rPr lang="es-ES" sz="4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Practicar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justicia,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amar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misericordia,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humillarte ante tu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Miqueas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6:8</a:t>
            </a:r>
          </a:p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Humildad es el primer atributo de un bombero que desea extinguir el fuego destructor del conflicto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5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61292"/>
            <a:ext cx="12192000" cy="844062"/>
          </a:xfrm>
        </p:spPr>
        <p:txBody>
          <a:bodyPr>
            <a:normAutofit fontScale="90000"/>
          </a:bodyPr>
          <a:lstStyle/>
          <a:p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Cuatro atributos del Bombero de los conflictos: </a:t>
            </a:r>
            <a:b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HUMILDAD</a:t>
            </a:r>
            <a:b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firefighter pray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1"/>
            <a:ext cx="121920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Quiero hacer un resumen de donde estamos en este curso: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los dos fuegos del conflicto, el fuego destructor y el fuego de paz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las decisiones que existen en cada conflicto- Con que fuego vas a responder al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triangulo del fuego de paz- introdujimos los tres principios de los que hemos hablado desde entonces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el propósito de Dios cambia tus prioridades en el 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el poder de Dios cambia tus posibilidades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esta sección de como buscar la presencia de Dios cambia tu perspectiva del conflicto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sección del propósito de Dios hablamos de tres cosas que cada bombero de conflictos debe saber: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Que Dios siempre esta trabajando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que la corrección de Dios es el camino de vida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que hay que agradecer en todas las circunstancias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los deseos en la batalla de los reinos, como la carne y el espíritu están siempre luchando entre si, en medio del conflicto por los deseos del corazón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propósito de satanás y de Dios en el conflicto- el enemigo siempre quiere separarnos de nuestra relación con Dios y Dios quiere liberarnos de la ofensa, transformarnos y reconciliar nuestras relaciones y destruir las obras del diablo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2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el poder de Dios para resolver conflictos y reconciliar relaciones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Examinamos el poder el fuego extraño y los aceleradores del fuego destructor que traerán tranquilidad temporal peor terminan haciendo el conflicto mas intenso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poder de Dios que provee a través de Cristo para confrontar, confesar y perdonar el pecado,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la dinámica de buscar reconciliación de la relaciones con la trampa de la ofensa</a:t>
            </a:r>
          </a:p>
        </p:txBody>
      </p:sp>
    </p:spTree>
    <p:extLst>
      <p:ext uri="{BB962C8B-B14F-4D97-AF65-F5344CB8AC3E}">
        <p14:creationId xmlns:p14="http://schemas.microsoft.com/office/powerpoint/2010/main" val="314781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en la ultima sesión hablamos de los roles que existen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sesión empezaremos a examinar el buscar la presencia de Dios cambia nuestra perspectiva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Analizaremos cuatro atributos de un bombero de conflictos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puedas ser alguien que Dios usa en medio del conflicto para glorificar a Dios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Encontraremos que Dios lo hace disponible por su espíritu santo y nos transforma mas como el y que nos use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324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9401908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postura para rastrear fuego- es una postura que gateas en el piso bajo el humo de un cuarto porque el aire limpio esta solo a 12 pulgadas del piso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postura nos muestra el atributo de humildad y la manera que debemos mostrarnos al padre celestia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0" t="28097"/>
          <a:stretch/>
        </p:blipFill>
        <p:spPr bwMode="auto">
          <a:xfrm>
            <a:off x="9401908" y="1178413"/>
            <a:ext cx="2790092" cy="337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4548554"/>
            <a:ext cx="2819400" cy="230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10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ese momento los discípulos se acercaron a Jesús y le preguntaron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¿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Quién es el más importante en el reino de los cielos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 llamó a un niño y lo puso en medio de ellos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Entonces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dijo: Les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aseguro que a menos que ustedes cambien y se vuelvan como niños, no entrarán en el reino de los cielos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tanto, el que se humilla como este niño será el más grande en el reino de los cielos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Mateo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18:1-4</a:t>
            </a:r>
          </a:p>
        </p:txBody>
      </p:sp>
    </p:spTree>
    <p:extLst>
      <p:ext uri="{BB962C8B-B14F-4D97-AF65-F5344CB8AC3E}">
        <p14:creationId xmlns:p14="http://schemas.microsoft.com/office/powerpoint/2010/main" val="3029898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¿Quien crees que es el mayor en el reino de los cielos? </a:t>
            </a:r>
            <a:r>
              <a:rPr lang="es-A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apocalipsis nos dice quien es el mayor en el reino de los cielos, hay un rollo que puede abril el cordero de Dios, Cristo es el mayor y si es Humilde como ninguno, nuestra humildad es basada en nuestra dependencia de el, cuando nuestro pecado es expuesto sabemos que no somos dignos de su gracia pero nos da a Cristo pues sin el no somos nada, no tenemos nada que agrade a Dios pero Cristo mora en ti y tiene lo que se necesita y pone su vida disponible para nosotros para todos lo que la reciben</a:t>
            </a:r>
            <a:endParaRPr lang="es-A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04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788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Buscar la presencia de Dios cambia tu perspectiva</vt:lpstr>
      <vt:lpstr>Cuatro atributos del Bombero de los conflictos:  LA HUMILDAD </vt:lpstr>
      <vt:lpstr>Introducción</vt:lpstr>
      <vt:lpstr>Introducción</vt:lpstr>
      <vt:lpstr>Introducción</vt:lpstr>
      <vt:lpstr>Introducción</vt:lpstr>
      <vt:lpstr>El Primer atributo es HUMILDAD</vt:lpstr>
      <vt:lpstr>El Primer atributo es HUMILDAD</vt:lpstr>
      <vt:lpstr>El Primer atributo es HUMILDAD</vt:lpstr>
      <vt:lpstr>Cristo mostro una humildad superior</vt:lpstr>
      <vt:lpstr>Una humildad superior</vt:lpstr>
      <vt:lpstr>Dios nos dice lo que desea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9</cp:revision>
  <dcterms:created xsi:type="dcterms:W3CDTF">2018-04-14T23:08:22Z</dcterms:created>
  <dcterms:modified xsi:type="dcterms:W3CDTF">2018-04-15T01:09:34Z</dcterms:modified>
</cp:coreProperties>
</file>