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8" r:id="rId4"/>
    <p:sldId id="264" r:id="rId5"/>
    <p:sldId id="265" r:id="rId6"/>
    <p:sldId id="266" r:id="rId7"/>
    <p:sldId id="267" r:id="rId8"/>
    <p:sldId id="268" r:id="rId9"/>
    <p:sldId id="259" r:id="rId10"/>
    <p:sldId id="260" r:id="rId11"/>
    <p:sldId id="261" r:id="rId12"/>
    <p:sldId id="262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43" autoAdjust="0"/>
    <p:restoredTop sz="94660"/>
  </p:normalViewPr>
  <p:slideViewPr>
    <p:cSldViewPr snapToGrid="0">
      <p:cViewPr varScale="1">
        <p:scale>
          <a:sx n="41" d="100"/>
          <a:sy n="41" d="100"/>
        </p:scale>
        <p:origin x="84" y="9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052D6-B960-482E-B47A-5D42F0BB12A7}" type="datetimeFigureOut">
              <a:rPr lang="en-US" smtClean="0"/>
              <a:t>4/14/2018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3A8F7-3049-4FC0-ABDC-E1D76A4E8D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86245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052D6-B960-482E-B47A-5D42F0BB12A7}" type="datetimeFigureOut">
              <a:rPr lang="en-US" smtClean="0"/>
              <a:t>4/14/2018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3A8F7-3049-4FC0-ABDC-E1D76A4E8D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33589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052D6-B960-482E-B47A-5D42F0BB12A7}" type="datetimeFigureOut">
              <a:rPr lang="en-US" smtClean="0"/>
              <a:t>4/14/2018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3A8F7-3049-4FC0-ABDC-E1D76A4E8D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05359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052D6-B960-482E-B47A-5D42F0BB12A7}" type="datetimeFigureOut">
              <a:rPr lang="en-US" smtClean="0"/>
              <a:t>4/14/2018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3A8F7-3049-4FC0-ABDC-E1D76A4E8D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29817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052D6-B960-482E-B47A-5D42F0BB12A7}" type="datetimeFigureOut">
              <a:rPr lang="en-US" smtClean="0"/>
              <a:t>4/14/2018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3A8F7-3049-4FC0-ABDC-E1D76A4E8D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7948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052D6-B960-482E-B47A-5D42F0BB12A7}" type="datetimeFigureOut">
              <a:rPr lang="en-US" smtClean="0"/>
              <a:t>4/14/2018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3A8F7-3049-4FC0-ABDC-E1D76A4E8D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90900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052D6-B960-482E-B47A-5D42F0BB12A7}" type="datetimeFigureOut">
              <a:rPr lang="en-US" smtClean="0"/>
              <a:t>4/14/2018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3A8F7-3049-4FC0-ABDC-E1D76A4E8D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4115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052D6-B960-482E-B47A-5D42F0BB12A7}" type="datetimeFigureOut">
              <a:rPr lang="en-US" smtClean="0"/>
              <a:t>4/14/2018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3A8F7-3049-4FC0-ABDC-E1D76A4E8D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20717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052D6-B960-482E-B47A-5D42F0BB12A7}" type="datetimeFigureOut">
              <a:rPr lang="en-US" smtClean="0"/>
              <a:t>4/14/2018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3A8F7-3049-4FC0-ABDC-E1D76A4E8D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80249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052D6-B960-482E-B47A-5D42F0BB12A7}" type="datetimeFigureOut">
              <a:rPr lang="en-US" smtClean="0"/>
              <a:t>4/14/2018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3A8F7-3049-4FC0-ABDC-E1D76A4E8D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7733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052D6-B960-482E-B47A-5D42F0BB12A7}" type="datetimeFigureOut">
              <a:rPr lang="en-US" smtClean="0"/>
              <a:t>4/14/2018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3A8F7-3049-4FC0-ABDC-E1D76A4E8D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13161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6052D6-B960-482E-B47A-5D42F0BB12A7}" type="datetimeFigureOut">
              <a:rPr lang="en-US" smtClean="0"/>
              <a:t>4/14/2018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73A8F7-3049-4FC0-ABDC-E1D76A4E8D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88400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984738"/>
          </a:xfrm>
        </p:spPr>
        <p:txBody>
          <a:bodyPr/>
          <a:lstStyle/>
          <a:p>
            <a:pPr algn="ctr"/>
            <a:r>
              <a:rPr lang="es-AR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Buscar la presencia de Dios cambia tu perspectiva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65230" y="6025662"/>
            <a:ext cx="6260123" cy="58615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 triangulo del fuego de paz</a:t>
            </a:r>
            <a:endParaRPr lang="es-AR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Isosceles Triangle 3"/>
          <p:cNvSpPr/>
          <p:nvPr/>
        </p:nvSpPr>
        <p:spPr>
          <a:xfrm>
            <a:off x="2067339" y="984739"/>
            <a:ext cx="8882015" cy="4829907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Isosceles Triangle 4"/>
          <p:cNvSpPr/>
          <p:nvPr/>
        </p:nvSpPr>
        <p:spPr>
          <a:xfrm>
            <a:off x="3856383" y="1969477"/>
            <a:ext cx="5208104" cy="3200400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 descr="Image result for Flam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579" t="18496" r="30263" b="15607"/>
          <a:stretch/>
        </p:blipFill>
        <p:spPr bwMode="auto">
          <a:xfrm>
            <a:off x="5720863" y="3024555"/>
            <a:ext cx="1500552" cy="1828800"/>
          </a:xfrm>
          <a:prstGeom prst="rect">
            <a:avLst/>
          </a:prstGeom>
          <a:solidFill>
            <a:schemeClr val="tx1"/>
          </a:solidFill>
        </p:spPr>
      </p:pic>
      <p:sp>
        <p:nvSpPr>
          <p:cNvPr id="7" name="Content Placeholder 2"/>
          <p:cNvSpPr txBox="1">
            <a:spLocks/>
          </p:cNvSpPr>
          <p:nvPr/>
        </p:nvSpPr>
        <p:spPr>
          <a:xfrm rot="3016963">
            <a:off x="6227831" y="3074991"/>
            <a:ext cx="3710717" cy="5861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Poder</a:t>
            </a:r>
            <a:endParaRPr lang="es-AR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 rot="18594004">
            <a:off x="2817121" y="2995372"/>
            <a:ext cx="4107076" cy="5861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Propósito</a:t>
            </a:r>
            <a:endParaRPr lang="es-AR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3470030" y="5240216"/>
            <a:ext cx="6260123" cy="5861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Presencia</a:t>
            </a:r>
            <a:endParaRPr lang="es-AR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37566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"/>
            <a:ext cx="12192000" cy="375140"/>
          </a:xfrm>
        </p:spPr>
        <p:txBody>
          <a:bodyPr>
            <a:normAutofit fontScale="90000"/>
          </a:bodyPr>
          <a:lstStyle/>
          <a:p>
            <a:pPr algn="ctr"/>
            <a:r>
              <a:rPr lang="es-AR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Cristo mostro una humildad superior</a:t>
            </a:r>
            <a:endParaRPr lang="es-AR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375141"/>
            <a:ext cx="12192000" cy="6154614"/>
          </a:xfrm>
        </p:spPr>
        <p:txBody>
          <a:bodyPr>
            <a:noAutofit/>
          </a:bodyPr>
          <a:lstStyle/>
          <a:p>
            <a:r>
              <a:rPr lang="es-A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Mostro una humildad que estab</a:t>
            </a:r>
            <a:r>
              <a:rPr lang="es-A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basada en una obediencia completa sometida a la voluntad de Dios</a:t>
            </a:r>
            <a:endParaRPr lang="es-AR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s-E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actitud de ustedes debe ser como la de Cristo </a:t>
            </a:r>
            <a:r>
              <a:rPr lang="es-E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Jesús, quien</a:t>
            </a:r>
            <a:r>
              <a:rPr lang="es-E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siendo </a:t>
            </a:r>
            <a:r>
              <a:rPr lang="es-E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por naturaleza Dios, no </a:t>
            </a:r>
            <a:r>
              <a:rPr lang="es-E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consideró el ser igual a Dios como algo a qué aferrarse</a:t>
            </a:r>
            <a:r>
              <a:rPr lang="es-E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s-ES" sz="36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s-E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Por el contrario, se rebajó voluntariamente</a:t>
            </a:r>
            <a:r>
              <a:rPr lang="es-E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s-E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tomando la </a:t>
            </a:r>
            <a:r>
              <a:rPr lang="es-E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naturaleza</a:t>
            </a:r>
            <a:r>
              <a:rPr lang="es-E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de </a:t>
            </a:r>
            <a:r>
              <a:rPr lang="es-E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siervo</a:t>
            </a:r>
            <a:r>
              <a:rPr lang="es-E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y haciéndose semejante a los seres </a:t>
            </a:r>
            <a:r>
              <a:rPr lang="es-E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humanos. Y</a:t>
            </a:r>
            <a:r>
              <a:rPr lang="es-E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al manifestarse como hombre</a:t>
            </a:r>
            <a:r>
              <a:rPr lang="es-E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s-E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se humilló a sí </a:t>
            </a:r>
            <a:r>
              <a:rPr lang="es-E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mismo y </a:t>
            </a:r>
            <a:r>
              <a:rPr lang="es-E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 hizo obediente hasta la muerte</a:t>
            </a:r>
            <a:r>
              <a:rPr lang="es-E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s-E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¡y muerte de </a:t>
            </a:r>
            <a:r>
              <a:rPr lang="es-E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cruz</a:t>
            </a:r>
            <a:r>
              <a:rPr lang="es-E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r>
              <a:rPr lang="es-ES" sz="36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s-E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Por eso Dios lo exaltó hasta lo </a:t>
            </a:r>
            <a:r>
              <a:rPr lang="es-E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sumo</a:t>
            </a:r>
            <a:r>
              <a:rPr lang="es-E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y le otorgó el </a:t>
            </a:r>
            <a:r>
              <a:rPr lang="es-E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nombre</a:t>
            </a:r>
            <a:r>
              <a:rPr lang="es-E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que está sobre todo nombre</a:t>
            </a:r>
            <a:r>
              <a:rPr lang="es-E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s-ES" sz="36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s-E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para que ante el nombre de </a:t>
            </a:r>
            <a:r>
              <a:rPr lang="es-E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Jesús se </a:t>
            </a:r>
            <a:r>
              <a:rPr lang="es-E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doble toda </a:t>
            </a:r>
            <a:r>
              <a:rPr lang="es-E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rodilla en </a:t>
            </a:r>
            <a:r>
              <a:rPr lang="es-E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 cielo y en la </a:t>
            </a:r>
            <a:r>
              <a:rPr lang="es-E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tierra y </a:t>
            </a:r>
            <a:r>
              <a:rPr lang="es-E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debajo de la tierra</a:t>
            </a:r>
            <a:r>
              <a:rPr lang="es-E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s-ES" sz="36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s-E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 toda lengua confiese que Jesucristo es el Señor</a:t>
            </a:r>
            <a:r>
              <a:rPr lang="es-E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s-E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para gloria de Dios Padre</a:t>
            </a:r>
            <a:r>
              <a:rPr lang="es-E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” Fil. 2:5-11</a:t>
            </a:r>
            <a:endParaRPr lang="es-AR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77289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984738"/>
          </a:xfrm>
        </p:spPr>
        <p:txBody>
          <a:bodyPr/>
          <a:lstStyle/>
          <a:p>
            <a:pPr algn="ctr"/>
            <a:r>
              <a:rPr lang="es-AR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Una humildad superior</a:t>
            </a:r>
            <a:endParaRPr lang="es-AR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703386"/>
            <a:ext cx="12192000" cy="6154614"/>
          </a:xfrm>
        </p:spPr>
        <p:txBody>
          <a:bodyPr>
            <a:noAutofit/>
          </a:bodyPr>
          <a:lstStyle/>
          <a:p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 su humildad oro en el Getsemaní, hágase tu voluntad y no la mía y no se complació a si mismo</a:t>
            </a:r>
          </a:p>
          <a:p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Eso es humildad, someter su voluntad a la voluntad de Dios y agradar a Dios</a:t>
            </a:r>
          </a:p>
          <a:p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Lo bueno de la humildad de Cristo es que esa humildad la podemos obtener y relacionarnos con Dios como Cristo lo hizo</a:t>
            </a:r>
          </a:p>
          <a:p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 hay algo que debo hacer conforme a tu voluntad dímelo y lo hago y usarla en ese fuego de paz</a:t>
            </a:r>
            <a:endParaRPr lang="es-AR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s-A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s-E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Nosotros, por nuestra parte, tenemos la mente de </a:t>
            </a:r>
            <a:r>
              <a:rPr lang="es-E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Cristo.</a:t>
            </a:r>
            <a:r>
              <a:rPr lang="es-A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” 1 </a:t>
            </a:r>
            <a:r>
              <a:rPr lang="es-AR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Cor</a:t>
            </a:r>
            <a:r>
              <a:rPr lang="es-A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2:16b</a:t>
            </a:r>
            <a:endParaRPr lang="es-AR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23473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984738"/>
          </a:xfrm>
        </p:spPr>
        <p:txBody>
          <a:bodyPr/>
          <a:lstStyle/>
          <a:p>
            <a:pPr algn="ctr"/>
            <a:r>
              <a:rPr lang="es-AR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Dios nos dice lo que desea</a:t>
            </a:r>
            <a:endParaRPr lang="es-AR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195756"/>
            <a:ext cx="12192000" cy="6154614"/>
          </a:xfrm>
        </p:spPr>
        <p:txBody>
          <a:bodyPr>
            <a:noAutofit/>
          </a:bodyPr>
          <a:lstStyle/>
          <a:p>
            <a:r>
              <a:rPr lang="es-A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s-E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¡Ya se te ha declarado lo que es </a:t>
            </a:r>
            <a:r>
              <a:rPr lang="es-E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bueno!</a:t>
            </a:r>
            <a:r>
              <a:rPr lang="es-E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 </a:t>
            </a:r>
            <a:r>
              <a:rPr lang="es-E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 te ha dicho lo que de ti espera el </a:t>
            </a:r>
            <a:r>
              <a:rPr lang="es-ES" sz="4000" cap="smal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Señor</a:t>
            </a:r>
            <a:r>
              <a:rPr lang="es-E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Practicar </a:t>
            </a:r>
            <a:r>
              <a:rPr lang="es-E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</a:t>
            </a:r>
            <a:r>
              <a:rPr lang="es-E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justicia,</a:t>
            </a:r>
            <a:r>
              <a:rPr lang="es-E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amar </a:t>
            </a:r>
            <a:r>
              <a:rPr lang="es-E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</a:t>
            </a:r>
            <a:r>
              <a:rPr lang="es-E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misericordia,</a:t>
            </a:r>
            <a:r>
              <a:rPr lang="es-E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 </a:t>
            </a:r>
            <a:r>
              <a:rPr lang="es-E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humillarte ante tu </a:t>
            </a:r>
            <a:r>
              <a:rPr lang="es-E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Dios.</a:t>
            </a:r>
            <a:r>
              <a:rPr lang="es-A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” Miqueas </a:t>
            </a:r>
            <a:r>
              <a:rPr lang="es-A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6:8</a:t>
            </a:r>
          </a:p>
          <a:p>
            <a:pPr algn="ctr"/>
            <a:r>
              <a:rPr lang="es-AR" sz="4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NOTA FINAL</a:t>
            </a:r>
          </a:p>
          <a:p>
            <a:r>
              <a:rPr lang="es-A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Humildad es el primer atributo de un bombero que desea extinguir el fuego destructor del conflicto</a:t>
            </a:r>
          </a:p>
          <a:p>
            <a:endParaRPr lang="es-AR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30538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961292"/>
            <a:ext cx="12192000" cy="844062"/>
          </a:xfrm>
        </p:spPr>
        <p:txBody>
          <a:bodyPr>
            <a:normAutofit fontScale="90000"/>
          </a:bodyPr>
          <a:lstStyle/>
          <a:p>
            <a:r>
              <a:rPr lang="es-AR" sz="4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Cuatro atributos del Bombero de los conflictos: </a:t>
            </a:r>
            <a:br>
              <a:rPr lang="es-AR" sz="4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s-AR" sz="4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 HUMILDAD</a:t>
            </a:r>
            <a:br>
              <a:rPr lang="es-AR" sz="4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s-AR" sz="44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Image result for firefighter prayi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19201"/>
            <a:ext cx="12192000" cy="563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408983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984738"/>
          </a:xfrm>
        </p:spPr>
        <p:txBody>
          <a:bodyPr/>
          <a:lstStyle/>
          <a:p>
            <a:pPr algn="ctr"/>
            <a:r>
              <a:rPr lang="es-AR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Introducción</a:t>
            </a:r>
            <a:endParaRPr lang="es-AR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984738"/>
            <a:ext cx="12192000" cy="5873261"/>
          </a:xfrm>
        </p:spPr>
        <p:txBody>
          <a:bodyPr>
            <a:normAutofit fontScale="92500"/>
          </a:bodyPr>
          <a:lstStyle/>
          <a:p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Quiero hacer un resumen de donde estamos en este curso:</a:t>
            </a:r>
          </a:p>
          <a:p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Hablamos de los dos fuegos del conflicto, el fuego destructor y el fuego de paz</a:t>
            </a:r>
          </a:p>
          <a:p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Hablamos de las decisiones que existen en cada conflicto- Con que fuego vas a responder al conflicto</a:t>
            </a:r>
          </a:p>
          <a:p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Hablamos del triangulo del fuego de paz- introdujimos los tres principios de los que hemos hablado desde entonces</a:t>
            </a:r>
          </a:p>
          <a:p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Como el propósito de Dios cambia tus prioridades en el  conflicto</a:t>
            </a:r>
          </a:p>
          <a:p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Como el poder de Dios cambia tus posibilidades en el conflicto</a:t>
            </a:r>
          </a:p>
          <a:p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 esta sección de como buscar la presencia de Dios cambia tu perspectiva del conflicto</a:t>
            </a:r>
            <a:endParaRPr lang="es-AR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91141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984738"/>
          </a:xfrm>
        </p:spPr>
        <p:txBody>
          <a:bodyPr/>
          <a:lstStyle/>
          <a:p>
            <a:pPr algn="ctr"/>
            <a:r>
              <a:rPr lang="es-AR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Introducción</a:t>
            </a:r>
            <a:endParaRPr lang="es-AR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984738"/>
            <a:ext cx="12192000" cy="5873261"/>
          </a:xfrm>
        </p:spPr>
        <p:txBody>
          <a:bodyPr>
            <a:normAutofit fontScale="92500" lnSpcReduction="10000"/>
          </a:bodyPr>
          <a:lstStyle/>
          <a:p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 la sección del propósito de Dios hablamos de tres cosas que cada bombero de conflictos debe saber:</a:t>
            </a:r>
            <a:endParaRPr lang="es-AR" sz="3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1) Que Dios siempre esta trabajando</a:t>
            </a:r>
          </a:p>
          <a:p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2) que la corrección de Dios es el camino de vida</a:t>
            </a:r>
          </a:p>
          <a:p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3) que hay que agradecer en todas las circunstancias</a:t>
            </a:r>
          </a:p>
          <a:p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Hablamos de los deseos en la batalla de los reinos, como la carne y el espíritu están siempre luchando entre si, en medio del conflicto por los deseos del corazón</a:t>
            </a:r>
          </a:p>
          <a:p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Hablamos del propósito de satanás y de Dios en el conflicto- el enemigo siempre quiere separarnos de nuestra relación con Dios y Dios quiere liberarnos de la ofensa, transformarnos y reconciliar nuestras relaciones y destruir las obras del diablo</a:t>
            </a:r>
            <a:endParaRPr lang="es-AR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9423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984738"/>
          </a:xfrm>
        </p:spPr>
        <p:txBody>
          <a:bodyPr/>
          <a:lstStyle/>
          <a:p>
            <a:pPr algn="ctr"/>
            <a:r>
              <a:rPr lang="es-AR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Introducción</a:t>
            </a:r>
            <a:endParaRPr lang="es-AR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984738"/>
            <a:ext cx="12192000" cy="5873261"/>
          </a:xfrm>
        </p:spPr>
        <p:txBody>
          <a:bodyPr>
            <a:normAutofit/>
          </a:bodyPr>
          <a:lstStyle/>
          <a:p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Hablamos de el poder de Dios para resolver conflictos y reconciliar relaciones</a:t>
            </a:r>
          </a:p>
          <a:p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Examinamos el poder el fuego extraño y los aceleradores del fuego destructor que traerán tranquilidad temporal peor terminan haciendo el conflicto mas intenso</a:t>
            </a:r>
          </a:p>
          <a:p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Hablamos del poder de Dios que provee a través de Cristo para confrontar, confesar y perdonar el pecado, </a:t>
            </a:r>
          </a:p>
          <a:p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Hablamos de la dinámica de buscar reconciliación de la relaciones con la trampa de la ofensa</a:t>
            </a:r>
          </a:p>
        </p:txBody>
      </p:sp>
    </p:spTree>
    <p:extLst>
      <p:ext uri="{BB962C8B-B14F-4D97-AF65-F5344CB8AC3E}">
        <p14:creationId xmlns:p14="http://schemas.microsoft.com/office/powerpoint/2010/main" val="31478191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984738"/>
          </a:xfrm>
        </p:spPr>
        <p:txBody>
          <a:bodyPr/>
          <a:lstStyle/>
          <a:p>
            <a:pPr algn="ctr"/>
            <a:r>
              <a:rPr lang="es-AR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Introducción</a:t>
            </a:r>
            <a:endParaRPr lang="es-AR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984738"/>
            <a:ext cx="12192000" cy="5873261"/>
          </a:xfrm>
        </p:spPr>
        <p:txBody>
          <a:bodyPr>
            <a:normAutofit/>
          </a:bodyPr>
          <a:lstStyle/>
          <a:p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 en la ultima sesión hablamos de los roles que existen en el conflicto</a:t>
            </a:r>
          </a:p>
          <a:p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 esta sesión empezaremos a examinar el buscar la presencia de Dios cambia nuestra perspectiva en el conflicto</a:t>
            </a:r>
          </a:p>
          <a:p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Analizaremos cuatro atributos de un bombero de conflictos</a:t>
            </a:r>
          </a:p>
          <a:p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Para que puedas ser alguien que Dios usa en medio del conflicto para glorificar a Dios</a:t>
            </a:r>
          </a:p>
          <a:p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Encontraremos que Dios lo hace disponible por su espíritu santo y nos transforma mas como el y que nos use</a:t>
            </a:r>
            <a:endParaRPr lang="es-AR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13247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984738"/>
          </a:xfrm>
        </p:spPr>
        <p:txBody>
          <a:bodyPr/>
          <a:lstStyle/>
          <a:p>
            <a:pPr algn="ctr"/>
            <a:r>
              <a:rPr lang="es-AR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 Primer atributo es HUMILDAD</a:t>
            </a:r>
            <a:endParaRPr lang="es-AR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984738"/>
            <a:ext cx="9401908" cy="5873261"/>
          </a:xfrm>
        </p:spPr>
        <p:txBody>
          <a:bodyPr>
            <a:normAutofit/>
          </a:bodyPr>
          <a:lstStyle/>
          <a:p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La postura para rastrear fuego- es una postura que gateas en el piso bajo el humo de un cuarto porque el aire limpio esta solo a 12 pulgadas del piso</a:t>
            </a:r>
          </a:p>
          <a:p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Esta postura nos muestra el atributo de humildad y la manera que debemos mostrarnos al padre celestia</a:t>
            </a:r>
            <a:r>
              <a:rPr lang="es-A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s-AR" sz="3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Related imag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00" t="28097"/>
          <a:stretch/>
        </p:blipFill>
        <p:spPr bwMode="auto">
          <a:xfrm>
            <a:off x="9401908" y="1178413"/>
            <a:ext cx="2790092" cy="3370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Related imag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2600" y="4548554"/>
            <a:ext cx="2819400" cy="2309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38104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984738"/>
          </a:xfrm>
        </p:spPr>
        <p:txBody>
          <a:bodyPr/>
          <a:lstStyle/>
          <a:p>
            <a:pPr algn="ctr"/>
            <a:r>
              <a:rPr lang="es-AR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 Primer atributo es HUMILDAD</a:t>
            </a:r>
            <a:endParaRPr lang="es-AR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984738"/>
            <a:ext cx="12192000" cy="5873261"/>
          </a:xfrm>
        </p:spPr>
        <p:txBody>
          <a:bodyPr>
            <a:normAutofit/>
          </a:bodyPr>
          <a:lstStyle/>
          <a:p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A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s-E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 ese momento los discípulos se acercaron a Jesús y le preguntaron</a:t>
            </a:r>
            <a:r>
              <a:rPr lang="es-E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¿</a:t>
            </a:r>
            <a:r>
              <a:rPr lang="es-E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Quién es el más importante en el reino de los cielos</a:t>
            </a:r>
            <a:r>
              <a:rPr lang="es-E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r>
              <a:rPr lang="es-ES" sz="40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s-E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Él llamó a un niño y lo puso en medio de ellos</a:t>
            </a:r>
            <a:r>
              <a:rPr lang="es-E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s-ES" sz="40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s-E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Entonces </a:t>
            </a:r>
            <a:r>
              <a:rPr lang="es-E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dijo: Les </a:t>
            </a:r>
            <a:r>
              <a:rPr lang="es-E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aseguro que a menos que ustedes cambien y se vuelvan como niños, no entrarán en el reino de los cielos</a:t>
            </a:r>
            <a:r>
              <a:rPr lang="es-E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s-ES" sz="40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s-E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Por tanto, el que se humilla como este niño será el más grande en el reino de los cielos</a:t>
            </a:r>
            <a:r>
              <a:rPr lang="es-E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s-A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” Mateo </a:t>
            </a:r>
            <a:r>
              <a:rPr lang="es-A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18:1-4</a:t>
            </a:r>
          </a:p>
        </p:txBody>
      </p:sp>
    </p:spTree>
    <p:extLst>
      <p:ext uri="{BB962C8B-B14F-4D97-AF65-F5344CB8AC3E}">
        <p14:creationId xmlns:p14="http://schemas.microsoft.com/office/powerpoint/2010/main" val="30298989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984738"/>
          </a:xfrm>
        </p:spPr>
        <p:txBody>
          <a:bodyPr/>
          <a:lstStyle/>
          <a:p>
            <a:pPr algn="ctr"/>
            <a:r>
              <a:rPr lang="es-AR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 Primer atributo es HUMILDAD</a:t>
            </a:r>
            <a:endParaRPr lang="es-AR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984738"/>
            <a:ext cx="12192000" cy="5873261"/>
          </a:xfrm>
        </p:spPr>
        <p:txBody>
          <a:bodyPr>
            <a:normAutofit/>
          </a:bodyPr>
          <a:lstStyle/>
          <a:p>
            <a:r>
              <a:rPr lang="es-A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¿Quien crees que es el mayor en el reino de los cielos? </a:t>
            </a:r>
            <a:r>
              <a:rPr lang="es-AR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 apocalipsis nos dice quien es el mayor en el reino de los cielos, hay un rollo que puede abril el cordero de Dios, Cristo es el mayor y si es Humilde como ninguno, nuestra humildad es basada en nuestra dependencia de el, cuando nuestro pecado es expuesto sabemos que no somos dignos de su gracia pero nos da a Cristo pues sin el no somos nada, no tenemos nada que agrade a Dios pero Cristo mora en ti y tiene lo que se necesita y pone su vida disponible para nosotros para todos lo que la reciben</a:t>
            </a:r>
            <a:endParaRPr lang="es-AR" sz="4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s-AR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050440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69</TotalTime>
  <Words>788</Words>
  <Application>Microsoft Office PowerPoint</Application>
  <PresentationFormat>Widescreen</PresentationFormat>
  <Paragraphs>52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Times New Roman</vt:lpstr>
      <vt:lpstr>Office Theme</vt:lpstr>
      <vt:lpstr>Buscar la presencia de Dios cambia tu perspectiva</vt:lpstr>
      <vt:lpstr>Cuatro atributos del Bombero de los conflictos:  LA HUMILDAD </vt:lpstr>
      <vt:lpstr>Introducción</vt:lpstr>
      <vt:lpstr>Introducción</vt:lpstr>
      <vt:lpstr>Introducción</vt:lpstr>
      <vt:lpstr>Introducción</vt:lpstr>
      <vt:lpstr>El Primer atributo es HUMILDAD</vt:lpstr>
      <vt:lpstr>El Primer atributo es HUMILDAD</vt:lpstr>
      <vt:lpstr>El Primer atributo es HUMILDAD</vt:lpstr>
      <vt:lpstr>Cristo mostro una humildad superior</vt:lpstr>
      <vt:lpstr>Una humildad superior</vt:lpstr>
      <vt:lpstr>Dios nos dice lo que desea</vt:lpstr>
    </vt:vector>
  </TitlesOfParts>
  <Company>Toshiba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Buscar la presencia de Dios cambia tu perspectiva</dc:title>
  <dc:creator>Jorge Muniz</dc:creator>
  <cp:lastModifiedBy>Jorge Muniz</cp:lastModifiedBy>
  <cp:revision>9</cp:revision>
  <dcterms:created xsi:type="dcterms:W3CDTF">2018-04-14T23:08:22Z</dcterms:created>
  <dcterms:modified xsi:type="dcterms:W3CDTF">2018-04-15T01:09:34Z</dcterms:modified>
</cp:coreProperties>
</file>