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9"/>
  </p:notesMasterIdLst>
  <p:handoutMasterIdLst>
    <p:handoutMasterId r:id="rId10"/>
  </p:handoutMasterIdLst>
  <p:sldIdLst>
    <p:sldId id="264" r:id="rId2"/>
    <p:sldId id="535" r:id="rId3"/>
    <p:sldId id="374" r:id="rId4"/>
    <p:sldId id="569" r:id="rId5"/>
    <p:sldId id="373" r:id="rId6"/>
    <p:sldId id="576" r:id="rId7"/>
    <p:sldId id="41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55" autoAdjust="0"/>
    <p:restoredTop sz="94660"/>
  </p:normalViewPr>
  <p:slideViewPr>
    <p:cSldViewPr snapToGrid="0">
      <p:cViewPr varScale="1">
        <p:scale>
          <a:sx n="43" d="100"/>
          <a:sy n="43" d="100"/>
        </p:scale>
        <p:origin x="42" y="480"/>
      </p:cViewPr>
      <p:guideLst/>
    </p:cSldViewPr>
  </p:slideViewPr>
  <p:notesTextViewPr>
    <p:cViewPr>
      <p:scale>
        <a:sx n="3" d="2"/>
        <a:sy n="3" d="2"/>
      </p:scale>
      <p:origin x="0" y="0"/>
    </p:cViewPr>
  </p:notesTextViewPr>
  <p:notesViewPr>
    <p:cSldViewPr snapToGrid="0" showGuides="1">
      <p:cViewPr varScale="1">
        <p:scale>
          <a:sx n="79" d="100"/>
          <a:sy n="79" d="100"/>
        </p:scale>
        <p:origin x="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E60FF6-4F02-41AF-9D79-9820270FCBD6}" type="datetimeFigureOut">
              <a:rPr lang="en-US" smtClean="0"/>
              <a:t>5/7/2018</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157CFDA-6ECB-4984-BC1D-18C52F424572}" type="slidenum">
              <a:rPr lang="en-US" smtClean="0"/>
              <a:t>‹#›</a:t>
            </a:fld>
            <a:endParaRPr lang="en-US" dirty="0"/>
          </a:p>
        </p:txBody>
      </p:sp>
    </p:spTree>
    <p:extLst>
      <p:ext uri="{BB962C8B-B14F-4D97-AF65-F5344CB8AC3E}">
        <p14:creationId xmlns:p14="http://schemas.microsoft.com/office/powerpoint/2010/main" val="1205525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3609C5-75BB-4414-9338-7A1C0CAD17B5}" type="datetimeFigureOut">
              <a:rPr lang="en-US" smtClean="0"/>
              <a:t>5/7/2018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7BF0A6-9DE7-4D4F-86C7-D6F614E29483}" type="slidenum">
              <a:rPr lang="en-US" smtClean="0"/>
              <a:t>‹#›</a:t>
            </a:fld>
            <a:endParaRPr lang="en-US" dirty="0"/>
          </a:p>
        </p:txBody>
      </p:sp>
    </p:spTree>
    <p:extLst>
      <p:ext uri="{BB962C8B-B14F-4D97-AF65-F5344CB8AC3E}">
        <p14:creationId xmlns:p14="http://schemas.microsoft.com/office/powerpoint/2010/main" val="1869590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1</a:t>
            </a:fld>
            <a:endParaRPr lang="en-US" dirty="0"/>
          </a:p>
        </p:txBody>
      </p:sp>
    </p:spTree>
    <p:extLst>
      <p:ext uri="{BB962C8B-B14F-4D97-AF65-F5344CB8AC3E}">
        <p14:creationId xmlns:p14="http://schemas.microsoft.com/office/powerpoint/2010/main" val="15112736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0"/>
            <a:ext cx="12188952" cy="6858000"/>
          </a:xfrm>
          <a:prstGeom prst="rect">
            <a:avLst/>
          </a:prstGeom>
          <a:gradFill flip="none" rotWithShape="1">
            <a:gsLst>
              <a:gs pos="0">
                <a:schemeClr val="bg1"/>
              </a:gs>
              <a:gs pos="56000">
                <a:schemeClr val="bg2">
                  <a:lumMod val="40000"/>
                  <a:lumOff val="60000"/>
                </a:schemeClr>
              </a:gs>
              <a:gs pos="100000">
                <a:schemeClr val="bg2">
                  <a:lumMod val="20000"/>
                  <a:lumOff val="80000"/>
                </a:schemeClr>
              </a:gs>
            </a:gsLst>
            <a:lin ang="0" scaled="1"/>
            <a:tileRect/>
          </a:gra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4" name="Title 13"/>
          <p:cNvSpPr>
            <a:spLocks noGrp="1"/>
          </p:cNvSpPr>
          <p:nvPr>
            <p:ph type="ctrTitle"/>
          </p:nvPr>
        </p:nvSpPr>
        <p:spPr>
          <a:xfrm>
            <a:off x="6012180" y="359898"/>
            <a:ext cx="5773420" cy="1472184"/>
          </a:xfrm>
        </p:spPr>
        <p:txBody>
          <a:bodyPr anchor="b"/>
          <a:lstStyle>
            <a:lvl1pPr algn="l">
              <a:defRPr/>
            </a:lvl1pPr>
            <a:extLst/>
          </a:lstStyle>
          <a:p>
            <a:r>
              <a:rPr kumimoji="0" lang="en-US"/>
              <a:t>Click to edit Master title style</a:t>
            </a:r>
            <a:endParaRPr kumimoji="0" lang="en-US" dirty="0"/>
          </a:p>
        </p:txBody>
      </p:sp>
      <p:pic>
        <p:nvPicPr>
          <p:cNvPr id="2" name="Picture 1" descr="Close up of a light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96"/>
            <a:ext cx="5864352" cy="6851904"/>
          </a:xfrm>
          <a:prstGeom prst="rect">
            <a:avLst/>
          </a:prstGeom>
        </p:spPr>
      </p:pic>
      <p:sp>
        <p:nvSpPr>
          <p:cNvPr id="22" name="Subtitle 21"/>
          <p:cNvSpPr>
            <a:spLocks noGrp="1"/>
          </p:cNvSpPr>
          <p:nvPr>
            <p:ph type="subTitle" idx="1"/>
          </p:nvPr>
        </p:nvSpPr>
        <p:spPr>
          <a:xfrm>
            <a:off x="6012180" y="1850064"/>
            <a:ext cx="57734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7F03E7ED-526C-43D7-BA41-7DEE51FD568E}" type="datetime1">
              <a:rPr lang="en-US" smtClean="0"/>
              <a:t>5/7/2018</a:t>
            </a:fld>
            <a:endParaRPr lang="en-US" dirty="0"/>
          </a:p>
        </p:txBody>
      </p:sp>
      <p:sp>
        <p:nvSpPr>
          <p:cNvPr id="20" name="Footer Placeholder 19"/>
          <p:cNvSpPr>
            <a:spLocks noGrp="1"/>
          </p:cNvSpPr>
          <p:nvPr>
            <p:ph type="ftr" sz="quarter" idx="11"/>
          </p:nvPr>
        </p:nvSpPr>
        <p:spPr/>
        <p:txBody>
          <a:bodyPr/>
          <a:lstStyle/>
          <a:p>
            <a:r>
              <a:rPr lang="en-US" dirty="0"/>
              <a:t>Add a footer</a:t>
            </a:r>
          </a:p>
        </p:txBody>
      </p:sp>
      <p:sp>
        <p:nvSpPr>
          <p:cNvPr id="10" name="Slide Number Placeholder 9"/>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6291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5BF403F-04F5-4D09-800D-7870715B9ED9}"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60847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74640"/>
            <a:ext cx="2438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524000" y="274641"/>
            <a:ext cx="7416800" cy="5851525"/>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677687C-0397-4298-B160-26D34EC67BB0}"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029404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65965177-F084-49E7-ADEE-00812B3D582B}"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508111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userDrawn="1"/>
        </p:nvSpPr>
        <p:spPr>
          <a:xfrm>
            <a:off x="1422400" y="-54"/>
            <a:ext cx="1076545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1805940" y="2600325"/>
            <a:ext cx="10166316" cy="2286000"/>
          </a:xfrm>
        </p:spPr>
        <p:txBody>
          <a:bodyPr anchor="t"/>
          <a:lstStyle>
            <a:lvl1pPr algn="l">
              <a:lnSpc>
                <a:spcPts val="4500"/>
              </a:lnSpc>
              <a:buNone/>
              <a:defRPr sz="4000" b="1" cap="all"/>
            </a:lvl1pPr>
            <a:extLst/>
          </a:lstStyle>
          <a:p>
            <a:r>
              <a:rPr kumimoji="0" lang="en-US"/>
              <a:t>Click to edit Master title style</a:t>
            </a:r>
          </a:p>
        </p:txBody>
      </p:sp>
      <p:pic>
        <p:nvPicPr>
          <p:cNvPr id="14" name="Picture 13" descr="Close up of light filament of a half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sp>
        <p:nvSpPr>
          <p:cNvPr id="3" name="Text Placeholder 2"/>
          <p:cNvSpPr>
            <a:spLocks noGrp="1"/>
          </p:cNvSpPr>
          <p:nvPr>
            <p:ph type="body" idx="1"/>
          </p:nvPr>
        </p:nvSpPr>
        <p:spPr>
          <a:xfrm>
            <a:off x="1805940" y="1066800"/>
            <a:ext cx="10166316"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Edit Master text styles</a:t>
            </a:r>
          </a:p>
        </p:txBody>
      </p:sp>
      <p:sp>
        <p:nvSpPr>
          <p:cNvPr id="7" name="Date Placeholder 6"/>
          <p:cNvSpPr>
            <a:spLocks noGrp="1"/>
          </p:cNvSpPr>
          <p:nvPr>
            <p:ph type="dt" sz="half" idx="10"/>
          </p:nvPr>
        </p:nvSpPr>
        <p:spPr/>
        <p:txBody>
          <a:bodyPr/>
          <a:lstStyle/>
          <a:p>
            <a:fld id="{D67C39ED-27B9-4997-BF90-3A238D0607E9}"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13" name="Slide Number Placeholder 12"/>
          <p:cNvSpPr>
            <a:spLocks noGrp="1"/>
          </p:cNvSpPr>
          <p:nvPr>
            <p:ph type="sldNum" sz="quarter" idx="12"/>
          </p:nvPr>
        </p:nvSpPr>
        <p:spPr/>
        <p:txBody>
          <a:body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375703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lstStyle/>
          <a:p>
            <a:r>
              <a:rPr kumimoji="0" lang="en-US"/>
              <a:t>Click to edit Master title style</a:t>
            </a:r>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3AC4FCC-F745-44A0-B2E4-C91714F31EB6}"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63167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79D0EA4-DCC4-4D4C-953F-F31E92EE505C}"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788508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F2542F08-6BA5-45A1-80AB-C11AC921B6C6}" type="datetime1">
              <a:rPr lang="en-US" smtClean="0"/>
              <a:t>5/7/2018</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76259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CD82A9-7CD7-4D15-868B-D8AF30864858}" type="datetime1">
              <a:rPr lang="en-US" smtClean="0"/>
              <a:t>5/7/2018</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62534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6778"/>
            <a:ext cx="108712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09600" y="1406964"/>
            <a:ext cx="108712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37B6BC6A-4AB7-47F1-904A-90BC8DD816B4}"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503237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n-US"/>
              <a:t>Click to edit Master title style</a:t>
            </a:r>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descr="An empty placeholder to add an image. Click on the placeholder and select the image that you wish to add"/>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chemeClr val="tx1">
                    <a:lumMod val="75000"/>
                    <a:lumOff val="25000"/>
                  </a:schemeClr>
                </a:solidFill>
              </a:defRPr>
            </a:lvl1pPr>
            <a:lvl2pPr>
              <a:defRPr sz="1200"/>
            </a:lvl2pPr>
            <a:lvl3pPr>
              <a:defRPr sz="1000"/>
            </a:lvl3pPr>
            <a:lvl4pPr>
              <a:defRPr sz="900"/>
            </a:lvl4pPr>
            <a:lvl5pPr>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4D80BC9A-EBF0-4E12-A1D3-DD221366B0A1}"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09225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2">
            <a:lumMod val="40000"/>
            <a:lumOff val="60000"/>
          </a:schemeClr>
        </a:solidFill>
        <a:effectLst/>
      </p:bgPr>
    </p:bg>
    <p:spTree>
      <p:nvGrpSpPr>
        <p:cNvPr id="1" name=""/>
        <p:cNvGrpSpPr/>
        <p:nvPr/>
      </p:nvGrpSpPr>
      <p:grpSpPr>
        <a:xfrm>
          <a:off x="0" y="0"/>
          <a:ext cx="0" cy="0"/>
          <a:chOff x="0" y="0"/>
          <a:chExt cx="0" cy="0"/>
        </a:xfrm>
      </p:grpSpPr>
      <p:grpSp>
        <p:nvGrpSpPr>
          <p:cNvPr id="4" name="Group 3" descr="Close up of a light bulb"/>
          <p:cNvGrpSpPr/>
          <p:nvPr userDrawn="1"/>
        </p:nvGrpSpPr>
        <p:grpSpPr>
          <a:xfrm>
            <a:off x="0" y="0"/>
            <a:ext cx="12188952" cy="6858000"/>
            <a:chOff x="0" y="0"/>
            <a:chExt cx="12188952" cy="6858000"/>
          </a:xfrm>
        </p:grpSpPr>
        <p:sp>
          <p:nvSpPr>
            <p:cNvPr id="2" name="Rectangle 1"/>
            <p:cNvSpPr/>
            <p:nvPr userDrawn="1"/>
          </p:nvSpPr>
          <p:spPr>
            <a:xfrm>
              <a:off x="0" y="0"/>
              <a:ext cx="12188952" cy="6858000"/>
            </a:xfrm>
            <a:prstGeom prst="rect">
              <a:avLst/>
            </a:prstGeom>
            <a:solidFill>
              <a:schemeClr val="bg2">
                <a:lumMod val="40000"/>
                <a:lumOff val="60000"/>
              </a:schemeClr>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gr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p>
            <a:r>
              <a:rPr kumimoji="0" lang="en-US"/>
              <a:t>Click to edit Master title style</a:t>
            </a:r>
            <a:endParaRPr kumimoji="0" lang="en-US" dirty="0"/>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tx1"/>
                </a:solidFill>
              </a:defRPr>
            </a:lvl1pPr>
            <a:extLst/>
          </a:lstStyle>
          <a:p>
            <a:fld id="{7157590A-740B-4548-A79B-F8E5167210D0}" type="datetime1">
              <a:rPr lang="en-US" smtClean="0"/>
              <a:t>5/7/2018</a:t>
            </a:fld>
            <a:endParaRPr lang="en-US" dirty="0"/>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tx1"/>
                </a:solidFill>
                <a:effectLst/>
              </a:defRPr>
            </a:lvl1pPr>
            <a:extLst/>
          </a:lstStyle>
          <a:p>
            <a:r>
              <a:rPr lang="en-US" dirty="0"/>
              <a:t>Add a footer</a:t>
            </a:r>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tx1"/>
                </a:solidFill>
                <a:effectLst/>
              </a:defRPr>
            </a:lvl1pPr>
            <a:extLst/>
          </a:lstStyle>
          <a:p>
            <a:fld id="{401CF334-2D5C-4859-84A6-CA7E6E43FAEB}" type="slidenum">
              <a:rPr lang="en-US" smtClean="0"/>
              <a:pPr/>
              <a:t>‹#›</a:t>
            </a:fld>
            <a:endParaRPr lang="en-US" dirty="0"/>
          </a:p>
        </p:txBody>
      </p:sp>
    </p:spTree>
    <p:extLst>
      <p:ext uri="{BB962C8B-B14F-4D97-AF65-F5344CB8AC3E}">
        <p14:creationId xmlns:p14="http://schemas.microsoft.com/office/powerpoint/2010/main" val="138479847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300" b="0" kern="1200">
          <a:solidFill>
            <a:schemeClr val="accent1"/>
          </a:solidFill>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Middle and High School</a:t>
            </a:r>
          </a:p>
        </p:txBody>
      </p:sp>
      <p:sp>
        <p:nvSpPr>
          <p:cNvPr id="3" name="Subtitle 2"/>
          <p:cNvSpPr>
            <a:spLocks noGrp="1"/>
          </p:cNvSpPr>
          <p:nvPr>
            <p:ph type="subTitle" idx="1"/>
          </p:nvPr>
        </p:nvSpPr>
        <p:spPr/>
        <p:txBody>
          <a:bodyPr/>
          <a:lstStyle/>
          <a:p>
            <a:r>
              <a:rPr lang="en-US" sz="3200" dirty="0" err="1"/>
              <a:t>Powerpoint</a:t>
            </a:r>
            <a:endParaRPr lang="en-US" sz="3200" dirty="0"/>
          </a:p>
          <a:p>
            <a:endParaRPr lang="en-US" dirty="0"/>
          </a:p>
        </p:txBody>
      </p:sp>
    </p:spTree>
    <p:extLst>
      <p:ext uri="{BB962C8B-B14F-4D97-AF65-F5344CB8AC3E}">
        <p14:creationId xmlns:p14="http://schemas.microsoft.com/office/powerpoint/2010/main" val="163628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C8A7E-BF18-4832-B82F-3418DA861B79}"/>
              </a:ext>
            </a:extLst>
          </p:cNvPr>
          <p:cNvSpPr>
            <a:spLocks noGrp="1"/>
          </p:cNvSpPr>
          <p:nvPr>
            <p:ph type="ctrTitle"/>
          </p:nvPr>
        </p:nvSpPr>
        <p:spPr>
          <a:xfrm>
            <a:off x="6012180" y="359898"/>
            <a:ext cx="5773420" cy="4532142"/>
          </a:xfrm>
        </p:spPr>
        <p:txBody>
          <a:bodyPr>
            <a:normAutofit/>
          </a:bodyPr>
          <a:lstStyle/>
          <a:p>
            <a:r>
              <a:rPr lang="en-US" sz="20000" dirty="0"/>
              <a:t>	26</a:t>
            </a:r>
          </a:p>
        </p:txBody>
      </p:sp>
      <p:sp>
        <p:nvSpPr>
          <p:cNvPr id="3" name="Subtitle 2">
            <a:extLst>
              <a:ext uri="{FF2B5EF4-FFF2-40B4-BE49-F238E27FC236}">
                <a16:creationId xmlns:a16="http://schemas.microsoft.com/office/drawing/2014/main" id="{7D827721-0C76-4966-B4E1-2473D8BD3BE7}"/>
              </a:ext>
            </a:extLst>
          </p:cNvPr>
          <p:cNvSpPr>
            <a:spLocks noGrp="1"/>
          </p:cNvSpPr>
          <p:nvPr>
            <p:ph type="subTitle" idx="1"/>
          </p:nvPr>
        </p:nvSpPr>
        <p:spPr>
          <a:xfrm>
            <a:off x="6012180" y="6498102"/>
            <a:ext cx="5773420" cy="165588"/>
          </a:xfrm>
        </p:spPr>
        <p:txBody>
          <a:bodyPr>
            <a:normAutofit fontScale="32500" lnSpcReduction="20000"/>
          </a:bodyPr>
          <a:lstStyle/>
          <a:p>
            <a:endParaRPr lang="en-US" dirty="0"/>
          </a:p>
        </p:txBody>
      </p:sp>
    </p:spTree>
    <p:extLst>
      <p:ext uri="{BB962C8B-B14F-4D97-AF65-F5344CB8AC3E}">
        <p14:creationId xmlns:p14="http://schemas.microsoft.com/office/powerpoint/2010/main" val="1070908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AE439-15B1-418A-B57B-A0B915BC5CDB}"/>
              </a:ext>
            </a:extLst>
          </p:cNvPr>
          <p:cNvSpPr>
            <a:spLocks noGrp="1"/>
          </p:cNvSpPr>
          <p:nvPr>
            <p:ph type="ctrTitle"/>
          </p:nvPr>
        </p:nvSpPr>
        <p:spPr/>
        <p:txBody>
          <a:bodyPr/>
          <a:lstStyle/>
          <a:p>
            <a:r>
              <a:rPr lang="en-US" dirty="0"/>
              <a:t>Reading Process </a:t>
            </a:r>
          </a:p>
        </p:txBody>
      </p:sp>
      <p:sp>
        <p:nvSpPr>
          <p:cNvPr id="3" name="Subtitle 2">
            <a:extLst>
              <a:ext uri="{FF2B5EF4-FFF2-40B4-BE49-F238E27FC236}">
                <a16:creationId xmlns:a16="http://schemas.microsoft.com/office/drawing/2014/main" id="{871C35FB-7450-48F0-BEDB-277CB4B8EC66}"/>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282323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DEE7C-7B02-4368-9C21-47C416A02911}"/>
              </a:ext>
            </a:extLst>
          </p:cNvPr>
          <p:cNvSpPr>
            <a:spLocks noGrp="1"/>
          </p:cNvSpPr>
          <p:nvPr>
            <p:ph type="title"/>
          </p:nvPr>
        </p:nvSpPr>
        <p:spPr/>
        <p:txBody>
          <a:bodyPr>
            <a:normAutofit fontScale="90000"/>
          </a:bodyPr>
          <a:lstStyle/>
          <a:p>
            <a:r>
              <a:rPr lang="en-US" dirty="0"/>
              <a:t>Passage:  Short Passage by Susan De La Fuente</a:t>
            </a:r>
          </a:p>
        </p:txBody>
      </p:sp>
      <p:sp>
        <p:nvSpPr>
          <p:cNvPr id="3" name="Content Placeholder 2">
            <a:extLst>
              <a:ext uri="{FF2B5EF4-FFF2-40B4-BE49-F238E27FC236}">
                <a16:creationId xmlns:a16="http://schemas.microsoft.com/office/drawing/2014/main" id="{5BDBF10A-D495-49D0-A162-DCCB949E7125}"/>
              </a:ext>
            </a:extLst>
          </p:cNvPr>
          <p:cNvSpPr>
            <a:spLocks noGrp="1"/>
          </p:cNvSpPr>
          <p:nvPr>
            <p:ph idx="1"/>
          </p:nvPr>
        </p:nvSpPr>
        <p:spPr>
          <a:xfrm>
            <a:off x="1914144" y="1447800"/>
            <a:ext cx="9997440" cy="5318760"/>
          </a:xfrm>
        </p:spPr>
        <p:txBody>
          <a:bodyPr>
            <a:normAutofit fontScale="70000" lnSpcReduction="20000"/>
          </a:bodyPr>
          <a:lstStyle/>
          <a:p>
            <a:endParaRPr lang="en-US" dirty="0"/>
          </a:p>
          <a:p>
            <a:pPr marL="82296" indent="0">
              <a:buNone/>
            </a:pPr>
            <a:r>
              <a:rPr lang="en-US" dirty="0"/>
              <a:t>     Stacy was a very young girl, who lived in a small town.  Many people thought she was not too friendly because she would run away from them.</a:t>
            </a:r>
          </a:p>
          <a:p>
            <a:pPr marL="82296" indent="0">
              <a:buNone/>
            </a:pPr>
            <a:r>
              <a:rPr lang="en-US" dirty="0"/>
              <a:t>     One day another little girl named Sally moved next door to Stacy’s house.  Stacy noticed that Sally was always looking out her window, but hid if someone passed by her house.  Stacy thought to herself that Sally is not a very nice girl.  Stacy would watch Sally and  waved to her, but Sally would not wave back.  This made Stacy angry.  Stacy told her mom about Sally and she didn’t understand why Sally would not wave back.  Her Mom explained to her that some children don’t like to talk or play with other people because they may be shy just like you.  </a:t>
            </a:r>
          </a:p>
          <a:p>
            <a:pPr marL="82296" indent="0">
              <a:buNone/>
            </a:pPr>
            <a:r>
              <a:rPr lang="en-US" dirty="0"/>
              <a:t>     Stacy understood that Sally must be like her.  Everyone thought she was unfriendly, but she was just shy too. </a:t>
            </a:r>
          </a:p>
          <a:p>
            <a:pPr marL="82296" indent="0">
              <a:buNone/>
            </a:pPr>
            <a:r>
              <a:rPr lang="en-US" dirty="0"/>
              <a:t>     Stacy thought to herself, Maybe if I can go to Sally’s house and introduce myself, then maybe she will talk to me. </a:t>
            </a:r>
          </a:p>
          <a:p>
            <a:endParaRPr lang="en-US" dirty="0"/>
          </a:p>
        </p:txBody>
      </p:sp>
    </p:spTree>
    <p:extLst>
      <p:ext uri="{BB962C8B-B14F-4D97-AF65-F5344CB8AC3E}">
        <p14:creationId xmlns:p14="http://schemas.microsoft.com/office/powerpoint/2010/main" val="2827670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619A8-3AD6-4FE8-9BBC-AB7C9189F7E4}"/>
              </a:ext>
            </a:extLst>
          </p:cNvPr>
          <p:cNvSpPr>
            <a:spLocks noGrp="1"/>
          </p:cNvSpPr>
          <p:nvPr>
            <p:ph type="title"/>
          </p:nvPr>
        </p:nvSpPr>
        <p:spPr/>
        <p:txBody>
          <a:bodyPr/>
          <a:lstStyle/>
          <a:p>
            <a:r>
              <a:rPr lang="en-US" dirty="0"/>
              <a:t>Summary Writing </a:t>
            </a:r>
          </a:p>
        </p:txBody>
      </p:sp>
      <p:sp>
        <p:nvSpPr>
          <p:cNvPr id="3" name="Content Placeholder 2">
            <a:extLst>
              <a:ext uri="{FF2B5EF4-FFF2-40B4-BE49-F238E27FC236}">
                <a16:creationId xmlns:a16="http://schemas.microsoft.com/office/drawing/2014/main" id="{1E046551-F585-42E9-9C7F-19FB98A2D7AF}"/>
              </a:ext>
            </a:extLst>
          </p:cNvPr>
          <p:cNvSpPr>
            <a:spLocks noGrp="1"/>
          </p:cNvSpPr>
          <p:nvPr>
            <p:ph idx="1"/>
          </p:nvPr>
        </p:nvSpPr>
        <p:spPr/>
        <p:txBody>
          <a:bodyPr>
            <a:normAutofit fontScale="77500" lnSpcReduction="20000"/>
          </a:bodyPr>
          <a:lstStyle/>
          <a:p>
            <a:r>
              <a:rPr lang="en-US" b="1" u="sng" dirty="0"/>
              <a:t>Graphic Organizer</a:t>
            </a:r>
          </a:p>
          <a:p>
            <a:r>
              <a:rPr lang="en-US" sz="3000" dirty="0"/>
              <a:t>Who or What the passage or book is about.______________________________________________.</a:t>
            </a:r>
          </a:p>
          <a:p>
            <a:endParaRPr lang="en-US" sz="3000" dirty="0"/>
          </a:p>
          <a:p>
            <a:r>
              <a:rPr lang="en-US" sz="3000" dirty="0"/>
              <a:t>Where it happened__________________________________.</a:t>
            </a:r>
          </a:p>
          <a:p>
            <a:endParaRPr lang="en-US" sz="3000" dirty="0"/>
          </a:p>
          <a:p>
            <a:r>
              <a:rPr lang="en-US" sz="3000" dirty="0"/>
              <a:t>Problem:________________________________________________________________________________________________________________________________.</a:t>
            </a:r>
          </a:p>
          <a:p>
            <a:r>
              <a:rPr lang="en-US" sz="3000" dirty="0"/>
              <a:t>Solutions:_________________________________________________________________________________________________________________________________.</a:t>
            </a:r>
          </a:p>
          <a:p>
            <a:endParaRPr lang="en-US" sz="3000" dirty="0"/>
          </a:p>
          <a:p>
            <a:r>
              <a:rPr lang="en-US" sz="3000" dirty="0"/>
              <a:t>What did they learn.___________________________________________.</a:t>
            </a:r>
          </a:p>
        </p:txBody>
      </p:sp>
    </p:spTree>
    <p:extLst>
      <p:ext uri="{BB962C8B-B14F-4D97-AF65-F5344CB8AC3E}">
        <p14:creationId xmlns:p14="http://schemas.microsoft.com/office/powerpoint/2010/main" val="376756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F16B0-0B39-4252-B56D-8F7CA5B6E763}"/>
              </a:ext>
            </a:extLst>
          </p:cNvPr>
          <p:cNvSpPr>
            <a:spLocks noGrp="1"/>
          </p:cNvSpPr>
          <p:nvPr>
            <p:ph type="title"/>
          </p:nvPr>
        </p:nvSpPr>
        <p:spPr/>
        <p:txBody>
          <a:bodyPr>
            <a:normAutofit fontScale="90000"/>
          </a:bodyPr>
          <a:lstStyle/>
          <a:p>
            <a:r>
              <a:rPr lang="en-US" dirty="0"/>
              <a:t>Passage:  Short Passage by Susan De La Fuente</a:t>
            </a:r>
          </a:p>
        </p:txBody>
      </p:sp>
      <p:sp>
        <p:nvSpPr>
          <p:cNvPr id="3" name="Content Placeholder 2">
            <a:extLst>
              <a:ext uri="{FF2B5EF4-FFF2-40B4-BE49-F238E27FC236}">
                <a16:creationId xmlns:a16="http://schemas.microsoft.com/office/drawing/2014/main" id="{8DBFCC1F-98E9-44E7-8AA1-3A0FD5FB5A75}"/>
              </a:ext>
            </a:extLst>
          </p:cNvPr>
          <p:cNvSpPr>
            <a:spLocks noGrp="1"/>
          </p:cNvSpPr>
          <p:nvPr>
            <p:ph idx="1"/>
          </p:nvPr>
        </p:nvSpPr>
        <p:spPr/>
        <p:txBody>
          <a:bodyPr>
            <a:normAutofit fontScale="70000" lnSpcReduction="20000"/>
          </a:bodyPr>
          <a:lstStyle/>
          <a:p>
            <a:pPr marL="82296" indent="0">
              <a:buNone/>
            </a:pPr>
            <a:r>
              <a:rPr lang="en-US" dirty="0"/>
              <a:t>I remember playing on a huge oak tree.  I would climb and swing from a rope tied from its large branch.   </a:t>
            </a:r>
          </a:p>
          <a:p>
            <a:pPr marL="82296" indent="0">
              <a:buNone/>
            </a:pPr>
            <a:r>
              <a:rPr lang="en-US" dirty="0"/>
              <a:t>Then on a very dark night, I started to here banging against my window.  As I looked outside, the trees were moving back and forth, as rain bounded against them.  My favorite tree was being destroyed by the wind and rain.  Suddenly I heard a crack coming from the sky and lightning came flashing down my tree.  The lightning had struck the branch where my rope was tied and the branch came crashing down towards my window.  I screamed and ran out of my bedroom yelling for my Dad. </a:t>
            </a:r>
          </a:p>
          <a:p>
            <a:pPr marL="82296" indent="0">
              <a:buNone/>
            </a:pPr>
            <a:r>
              <a:rPr lang="en-US" dirty="0"/>
              <a:t>I got out just in time!  The branch had broken the window and glass flew throughout my room.  If I had stayed in the room, I would have gotten badly hurt.  My Dad and Mom check the damage. They told me to stay in their room tonight.  </a:t>
            </a:r>
          </a:p>
          <a:p>
            <a:pPr marL="82296" indent="0">
              <a:buNone/>
            </a:pPr>
            <a:r>
              <a:rPr lang="en-US" dirty="0"/>
              <a:t>The next day, my dad called the contractor to see what it would cost to fix my window, but there was no hope for my favorite tree.    </a:t>
            </a:r>
          </a:p>
          <a:p>
            <a:endParaRPr lang="en-US" dirty="0"/>
          </a:p>
        </p:txBody>
      </p:sp>
    </p:spTree>
    <p:extLst>
      <p:ext uri="{BB962C8B-B14F-4D97-AF65-F5344CB8AC3E}">
        <p14:creationId xmlns:p14="http://schemas.microsoft.com/office/powerpoint/2010/main" val="2192589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619A8-3AD6-4FE8-9BBC-AB7C9189F7E4}"/>
              </a:ext>
            </a:extLst>
          </p:cNvPr>
          <p:cNvSpPr>
            <a:spLocks noGrp="1"/>
          </p:cNvSpPr>
          <p:nvPr>
            <p:ph type="title"/>
          </p:nvPr>
        </p:nvSpPr>
        <p:spPr/>
        <p:txBody>
          <a:bodyPr/>
          <a:lstStyle/>
          <a:p>
            <a:r>
              <a:rPr lang="en-US" dirty="0"/>
              <a:t>Summary Writing </a:t>
            </a:r>
          </a:p>
        </p:txBody>
      </p:sp>
      <p:sp>
        <p:nvSpPr>
          <p:cNvPr id="3" name="Content Placeholder 2">
            <a:extLst>
              <a:ext uri="{FF2B5EF4-FFF2-40B4-BE49-F238E27FC236}">
                <a16:creationId xmlns:a16="http://schemas.microsoft.com/office/drawing/2014/main" id="{1E046551-F585-42E9-9C7F-19FB98A2D7AF}"/>
              </a:ext>
            </a:extLst>
          </p:cNvPr>
          <p:cNvSpPr>
            <a:spLocks noGrp="1"/>
          </p:cNvSpPr>
          <p:nvPr>
            <p:ph idx="1"/>
          </p:nvPr>
        </p:nvSpPr>
        <p:spPr/>
        <p:txBody>
          <a:bodyPr>
            <a:normAutofit fontScale="77500" lnSpcReduction="20000"/>
          </a:bodyPr>
          <a:lstStyle/>
          <a:p>
            <a:r>
              <a:rPr lang="en-US" b="1" u="sng" dirty="0"/>
              <a:t>Graphic Organizer</a:t>
            </a:r>
          </a:p>
          <a:p>
            <a:r>
              <a:rPr lang="en-US" sz="3000" dirty="0"/>
              <a:t>Who or What the passage or book is about.______________________________________________.</a:t>
            </a:r>
          </a:p>
          <a:p>
            <a:endParaRPr lang="en-US" sz="3000" dirty="0"/>
          </a:p>
          <a:p>
            <a:r>
              <a:rPr lang="en-US" sz="3000" dirty="0"/>
              <a:t>Where it happened__________________________________.</a:t>
            </a:r>
          </a:p>
          <a:p>
            <a:endParaRPr lang="en-US" sz="3000" dirty="0"/>
          </a:p>
          <a:p>
            <a:r>
              <a:rPr lang="en-US" sz="3000" dirty="0"/>
              <a:t>Problem:________________________________________________________________________________________________________________________________.</a:t>
            </a:r>
          </a:p>
          <a:p>
            <a:r>
              <a:rPr lang="en-US" sz="3000" dirty="0"/>
              <a:t>Solutions:_________________________________________________________________________________________________________________________________.</a:t>
            </a:r>
          </a:p>
          <a:p>
            <a:endParaRPr lang="en-US" sz="3000" dirty="0"/>
          </a:p>
          <a:p>
            <a:r>
              <a:rPr lang="en-US" sz="3000" dirty="0"/>
              <a:t>What did they learn.___________________________________________.</a:t>
            </a:r>
          </a:p>
        </p:txBody>
      </p:sp>
    </p:spTree>
    <p:extLst>
      <p:ext uri="{BB962C8B-B14F-4D97-AF65-F5344CB8AC3E}">
        <p14:creationId xmlns:p14="http://schemas.microsoft.com/office/powerpoint/2010/main" val="569721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dea design templat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dirty="0"/>
        </a:defPPr>
      </a:lstStyle>
      <a:style>
        <a:lnRef idx="1">
          <a:schemeClr val="accent2"/>
        </a:lnRef>
        <a:fillRef idx="3">
          <a:schemeClr val="accent2"/>
        </a:fillRef>
        <a:effectRef idx="2">
          <a:schemeClr val="accent2"/>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Idea design slides.potx" id="{DF01E6A4-6AA1-422C-B26D-6A4BADE1B013}" vid="{6A88D988-B038-48EA-B513-AE1D8F325C3E}"/>
    </a:ext>
  </a:extLst>
</a:theme>
</file>

<file path=ppt/theme/theme2.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Idea design slides(2)</Template>
  <TotalTime>4</TotalTime>
  <Words>476</Words>
  <Application>Microsoft Office PowerPoint</Application>
  <PresentationFormat>Widescreen</PresentationFormat>
  <Paragraphs>36</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Century Gothic</vt:lpstr>
      <vt:lpstr>Verdana</vt:lpstr>
      <vt:lpstr>Wingdings 2</vt:lpstr>
      <vt:lpstr>Idea design template</vt:lpstr>
      <vt:lpstr>Middle and High School</vt:lpstr>
      <vt:lpstr> 26</vt:lpstr>
      <vt:lpstr>Reading Process </vt:lpstr>
      <vt:lpstr>Passage:  Short Passage by Susan De La Fuente</vt:lpstr>
      <vt:lpstr>Summary Writing </vt:lpstr>
      <vt:lpstr>Passage:  Short Passage by Susan De La Fuente</vt:lpstr>
      <vt:lpstr>Summary Writing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Susan De La Fuente</dc:creator>
  <cp:lastModifiedBy>Susan De La Fuente</cp:lastModifiedBy>
  <cp:revision>2</cp:revision>
  <dcterms:created xsi:type="dcterms:W3CDTF">2018-05-07T14:22:17Z</dcterms:created>
  <dcterms:modified xsi:type="dcterms:W3CDTF">2018-05-07T21:16:52Z</dcterms:modified>
</cp:coreProperties>
</file>