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6A73-9C35-4CC2-B580-1F93F6DC7CC1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BF7E-BCB0-4954-8CF6-1AA342900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CEDC-8657-4B3A-8FF3-81B2E67E947C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CECC-92D9-45F7-9B21-3EC9312E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8631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Session 4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Growing as a Leader 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Continued 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people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golf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basketball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football 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 to Rancher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ture of two men on a golf co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5689"/>
            <a:ext cx="9144000" cy="5082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A Lakers 2013 Starters Media Days 1440x900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24" y="533400"/>
            <a:ext cx="9159023" cy="566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what? 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Study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Mentor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Leadership network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9200" y="762000"/>
            <a:ext cx="6019800" cy="579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031" name="Picture 7" descr="http://open.lib.umn.edu/organizationalbehavior/wp-content/uploads/sites/197/2016/11/e9888520a7799461ac9e2a38869a3b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334" y="3048000"/>
            <a:ext cx="2622698" cy="2971800"/>
          </a:xfrm>
          <a:prstGeom prst="rect">
            <a:avLst/>
          </a:prstGeom>
          <a:noFill/>
        </p:spPr>
      </p:pic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3" cstate="print"/>
          <a:srcRect l="18750" t="7143" r="16964" b="10714"/>
          <a:stretch>
            <a:fillRect/>
          </a:stretch>
        </p:blipFill>
        <p:spPr bwMode="auto">
          <a:xfrm>
            <a:off x="6477000" y="1676400"/>
            <a:ext cx="1600200" cy="1533525"/>
          </a:xfrm>
          <a:prstGeom prst="rect">
            <a:avLst/>
          </a:prstGeom>
          <a:noFill/>
        </p:spPr>
      </p:pic>
      <p:sp>
        <p:nvSpPr>
          <p:cNvPr id="10" name="Bent-Up Arrow 9"/>
          <p:cNvSpPr/>
          <p:nvPr/>
        </p:nvSpPr>
        <p:spPr>
          <a:xfrm>
            <a:off x="5105400" y="3124200"/>
            <a:ext cx="2514600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>
            <a:off x="7543800" y="3048000"/>
            <a:ext cx="1600200" cy="10668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Prayer and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5908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19200" y="3962400"/>
            <a:ext cx="11430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http://clipartix.com/wp-content/uploads/2016/05/Clipart-stick-figure-walk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91000"/>
            <a:ext cx="818033" cy="143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cartoons about probl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"/>
            <a:ext cx="5114925" cy="6257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31854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Decisions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953" y="228600"/>
            <a:ext cx="87766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Decisions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Define the Problem?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What are all the possible answers?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are the estimated costs of 			each possible answer?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What are the likely consequences 		of each choice?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How do our values apply?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Decide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559505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about growth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Define the problem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Possible Answers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Expand 	 Venue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Daughter  Join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Costs?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Consequences?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Values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Decide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6969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with Staff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Define the problem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Possible answers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Fire? 	Suspend? 	Restore?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Estimate cost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Consequences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Values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Grace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Decide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4624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new skills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4624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new skills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unstuck-church-life-cyc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8001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7724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church progression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Launch 			entrepreneur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Momentum   	entrepreneur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200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Strategic growth 	leadership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Sustained health	management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Maintenance		management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Preservation		leadership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Life Support 		pastoral care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41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4</cp:revision>
  <dcterms:created xsi:type="dcterms:W3CDTF">2018-05-20T20:28:18Z</dcterms:created>
  <dcterms:modified xsi:type="dcterms:W3CDTF">2018-06-01T13:43:13Z</dcterms:modified>
</cp:coreProperties>
</file>