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6"/>
  </p:handoutMasterIdLst>
  <p:sldIdLst>
    <p:sldId id="257" r:id="rId2"/>
    <p:sldId id="258" r:id="rId3"/>
    <p:sldId id="256" r:id="rId4"/>
    <p:sldId id="259" r:id="rId5"/>
    <p:sldId id="260" r:id="rId6"/>
    <p:sldId id="261" r:id="rId7"/>
    <p:sldId id="262" r:id="rId8"/>
    <p:sldId id="266" r:id="rId9"/>
    <p:sldId id="265" r:id="rId10"/>
    <p:sldId id="263" r:id="rId11"/>
    <p:sldId id="267" r:id="rId12"/>
    <p:sldId id="268" r:id="rId13"/>
    <p:sldId id="269" r:id="rId14"/>
    <p:sldId id="26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C6A73-9C35-4CC2-B580-1F93F6DC7CC1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E6BF7E-BCB0-4954-8CF6-1AA342900C6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ACEDC-8657-4B3A-8FF3-81B2E67E947C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7CECC-92D9-45F7-9B21-3EC9312E6F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ACEDC-8657-4B3A-8FF3-81B2E67E947C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7CECC-92D9-45F7-9B21-3EC9312E6F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ACEDC-8657-4B3A-8FF3-81B2E67E947C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7CECC-92D9-45F7-9B21-3EC9312E6F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ACEDC-8657-4B3A-8FF3-81B2E67E947C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7CECC-92D9-45F7-9B21-3EC9312E6F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ACEDC-8657-4B3A-8FF3-81B2E67E947C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7CECC-92D9-45F7-9B21-3EC9312E6F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ACEDC-8657-4B3A-8FF3-81B2E67E947C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7CECC-92D9-45F7-9B21-3EC9312E6F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ACEDC-8657-4B3A-8FF3-81B2E67E947C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7CECC-92D9-45F7-9B21-3EC9312E6F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ACEDC-8657-4B3A-8FF3-81B2E67E947C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7CECC-92D9-45F7-9B21-3EC9312E6F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ACEDC-8657-4B3A-8FF3-81B2E67E947C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7CECC-92D9-45F7-9B21-3EC9312E6F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ACEDC-8657-4B3A-8FF3-81B2E67E947C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7CECC-92D9-45F7-9B21-3EC9312E6F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ACEDC-8657-4B3A-8FF3-81B2E67E947C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7CECC-92D9-45F7-9B21-3EC9312E6F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EACEDC-8657-4B3A-8FF3-81B2E67E947C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67CECC-92D9-45F7-9B21-3EC9312E6FB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mohammedyakubu4.files.wordpress.com/2015/09/managment-styles-pic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28600" y="228600"/>
            <a:ext cx="4863191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Leadership Session 4</a:t>
            </a: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Growing as a Leader </a:t>
            </a: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	Continued </a:t>
            </a: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</a:t>
            </a: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914400"/>
            <a:ext cx="6477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Working with people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golf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basketball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football </a:t>
            </a: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Shepherd to Rancher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Picture of two men on a golf cour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25689"/>
            <a:ext cx="9144000" cy="50828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LA Lakers 2013 Starters Media Days 1440x900 Wallpap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024" y="533400"/>
            <a:ext cx="9159023" cy="56673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066800"/>
            <a:ext cx="6553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 what? </a:t>
            </a: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Study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Mentor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Leadership network 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1219200" y="762000"/>
            <a:ext cx="6019800" cy="57912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				</a:t>
            </a:r>
            <a:endParaRPr lang="en-US" dirty="0"/>
          </a:p>
        </p:txBody>
      </p:sp>
      <p:pic>
        <p:nvPicPr>
          <p:cNvPr id="1031" name="Picture 7" descr="http://open.lib.umn.edu/organizationalbehavior/wp-content/uploads/sites/197/2016/11/e9888520a7799461ac9e2a38869a3b2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3334" y="3048000"/>
            <a:ext cx="2622698" cy="2971800"/>
          </a:xfrm>
          <a:prstGeom prst="rect">
            <a:avLst/>
          </a:prstGeom>
          <a:noFill/>
        </p:spPr>
      </p:pic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3" cstate="print"/>
          <a:srcRect l="18750" t="7143" r="16964" b="10714"/>
          <a:stretch>
            <a:fillRect/>
          </a:stretch>
        </p:blipFill>
        <p:spPr bwMode="auto">
          <a:xfrm>
            <a:off x="6477000" y="1676400"/>
            <a:ext cx="1600200" cy="1533525"/>
          </a:xfrm>
          <a:prstGeom prst="rect">
            <a:avLst/>
          </a:prstGeom>
          <a:noFill/>
        </p:spPr>
      </p:pic>
      <p:sp>
        <p:nvSpPr>
          <p:cNvPr id="10" name="Bent-Up Arrow 9"/>
          <p:cNvSpPr/>
          <p:nvPr/>
        </p:nvSpPr>
        <p:spPr>
          <a:xfrm>
            <a:off x="5105400" y="3124200"/>
            <a:ext cx="2514600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Callout 7"/>
          <p:cNvSpPr/>
          <p:nvPr/>
        </p:nvSpPr>
        <p:spPr>
          <a:xfrm>
            <a:off x="7543800" y="3048000"/>
            <a:ext cx="1600200" cy="1066800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Prayer and Planning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95400" y="35814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Leader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76600" y="27432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Culture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62600" y="2590800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Vision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1219200" y="3962400"/>
            <a:ext cx="1143000" cy="1981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5" descr="http://clipartix.com/wp-content/uploads/2016/05/Clipart-stick-figure-walkin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71600" y="4191000"/>
            <a:ext cx="818033" cy="1433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Image result for cartoons about problem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457200"/>
            <a:ext cx="5114925" cy="625792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04800" y="228600"/>
            <a:ext cx="318548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Making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Decisions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14953" y="228600"/>
            <a:ext cx="8776647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Making Decisions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Define the Problem?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What are all the possible answers?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What are the estimated costs of 			each possible answer?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What are the likely consequences 		of each choice?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How do our values apply?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Decide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228600"/>
            <a:ext cx="5595058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to do about growth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Define the problem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Possible Answers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Expand 	 Venue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Daughter  Join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Costs?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Consequences?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Values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Decide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81000"/>
            <a:ext cx="8469691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Problem with Staff </a:t>
            </a:r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Define the problem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Possible answers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Fire? 	Suspend? 	Restore?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Estimate cost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Consequences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Values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Grace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Decide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838200"/>
            <a:ext cx="46245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Developing new skills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838200"/>
            <a:ext cx="46245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Developing new skills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 descr="unstuck-church-life-cycl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828800"/>
            <a:ext cx="8001000" cy="364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457200"/>
            <a:ext cx="7772400" cy="8371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Typical church progression 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Launch 			entrepreneur 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Momentum   	entrepreneur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200 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Strategic growth 	leadership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Sustained health	management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Maintenance		management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Preservation		leadership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Life Support 		pastoral care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4283</TotalTime>
  <Words>41</Words>
  <Application>Microsoft Office PowerPoint</Application>
  <PresentationFormat>On-screen Show (4:3)</PresentationFormat>
  <Paragraphs>66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4</cp:revision>
  <dcterms:created xsi:type="dcterms:W3CDTF">2018-05-20T20:28:18Z</dcterms:created>
  <dcterms:modified xsi:type="dcterms:W3CDTF">2018-06-01T13:43:13Z</dcterms:modified>
</cp:coreProperties>
</file>