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7"/>
    <p:restoredTop sz="94456"/>
  </p:normalViewPr>
  <p:slideViewPr>
    <p:cSldViewPr snapToGrid="0" snapToObjects="1">
      <p:cViewPr varScale="1">
        <p:scale>
          <a:sx n="82" d="100"/>
          <a:sy n="82" d="100"/>
        </p:scale>
        <p:origin x="11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66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4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89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49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68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6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10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2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99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1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third sex?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Is “intersex” a third sex, alongside male and female? </a:t>
            </a:r>
          </a:p>
        </p:txBody>
      </p:sp>
    </p:spTree>
    <p:extLst>
      <p:ext uri="{BB962C8B-B14F-4D97-AF65-F5344CB8AC3E}">
        <p14:creationId xmlns:p14="http://schemas.microsoft.com/office/powerpoint/2010/main" val="1140852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third sex?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Do intersex persons undermine “male and female?”</a:t>
            </a:r>
          </a:p>
          <a:p>
            <a:endParaRPr lang="en-US" dirty="0"/>
          </a:p>
          <a:p>
            <a:r>
              <a:rPr lang="en-US" dirty="0"/>
              <a:t>Do intersex persons undermine male-female marriage?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1525" y="2473125"/>
            <a:ext cx="1798517" cy="2692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277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third sex?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Matthew 19:12</a:t>
            </a:r>
          </a:p>
          <a:p>
            <a:endParaRPr lang="en-US" dirty="0"/>
          </a:p>
          <a:p>
            <a:r>
              <a:rPr lang="en-US" dirty="0"/>
              <a:t>What are the three types of ‘eunuchs’ Jesus mentions? </a:t>
            </a:r>
          </a:p>
          <a:p>
            <a:endParaRPr lang="en-US" dirty="0"/>
          </a:p>
          <a:p>
            <a:r>
              <a:rPr lang="en-US" dirty="0"/>
              <a:t>How do we connect Gen. 1:27 and Matt. 19:12?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Eunuchs and singleness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333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70</Words>
  <Application>Microsoft Macintosh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A third sex? </vt:lpstr>
      <vt:lpstr>A third sex? </vt:lpstr>
      <vt:lpstr>A third sex? 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</dc:title>
  <dc:creator>Wally DELAFUENTE</dc:creator>
  <cp:lastModifiedBy>Wally DELAFUENTE</cp:lastModifiedBy>
  <cp:revision>9</cp:revision>
  <dcterms:created xsi:type="dcterms:W3CDTF">2020-03-31T14:09:54Z</dcterms:created>
  <dcterms:modified xsi:type="dcterms:W3CDTF">2020-03-31T14:14:22Z</dcterms:modified>
</cp:coreProperties>
</file>