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4" r:id="rId7"/>
    <p:sldId id="266" r:id="rId8"/>
    <p:sldId id="267" r:id="rId9"/>
    <p:sldId id="265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3" autoAdjust="0"/>
    <p:restoredTop sz="94660"/>
  </p:normalViewPr>
  <p:slideViewPr>
    <p:cSldViewPr snapToGrid="0">
      <p:cViewPr varScale="1">
        <p:scale>
          <a:sx n="41" d="100"/>
          <a:sy n="41" d="100"/>
        </p:scale>
        <p:origin x="78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8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699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0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64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7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5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7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12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3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1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CC04E-8B71-496A-9D48-7F12EF5934EF}" type="datetimeFigureOut">
              <a:rPr lang="en-US" smtClean="0"/>
              <a:t>4/14/2018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89B55-5674-4E5F-B021-7D1E2334C1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7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266092"/>
          </a:xfrm>
        </p:spPr>
        <p:txBody>
          <a:bodyPr>
            <a:normAutofit/>
          </a:bodyPr>
          <a:lstStyle/>
          <a:p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Discernir tu Rol en el Conflicto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Tu rol en el conflic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69076"/>
            <a:ext cx="5416062" cy="548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415" y="1369077"/>
            <a:ext cx="6875585" cy="548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748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El Cuarto Rol: El Rol Del Intercesor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Ocurre cuando sabes de un conflicto pero no eres quien lo causo o fue ofendido y no eres el que esta activamente envuelto como embajador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Alguien viene y te dice de lo que esta pasando en el conflicto porque te saben intercesor- así como Cristo nos mande ser embajadores e intercesores. Cristo es nuestro intercesor y se hace accesible.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se trata de que el intercesor hable del problema o chismee lo que esta pasando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Si tienes uno de estos roles, es buena practica como líder cristiano no hablar del conflicto porque no sabemos todos los detalles mas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con Dios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s-ES" sz="3600" dirty="0"/>
              <a:t>La oración del justo es poderosa y eficaz.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Santiago 5:16b</a:t>
            </a:r>
          </a:p>
          <a:p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78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Final: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 el señor los bendiga y cualquier role que desempeñen no te apartes de ese fuego de paz que es </a:t>
            </a:r>
            <a:r>
              <a:rPr lang="es-AR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Cisto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5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7372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1"/>
            <a:ext cx="12192000" cy="6248399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 clase es la ultima clase de la sección como Dios usa su poder para cambiar nuestras posibilidades en el conflicto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fuego extraño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Los aceleradores del fuego destructor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Respuestas al conflicto cuando queremos extinguir el fuego destructor con nuestras propias fuerzas o a la manera de este mundo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que el acelerador del fuego de paz es el amor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del triangulo de reconciliación- es un proceso de confrontar, confesar y perdonar el pecado y restaurar relaciones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Hablamos de algunas de las trampas de la ofensa que pasan en ese proceso y como esperar cuando una persona no quiere arrepentirse o perdonar la ofensa en el proceso o en el conflicto. Hoy veremos nuestro rol en el conflicto.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52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7372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Cuatro Roles en el conflicto que podemos tener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1"/>
            <a:ext cx="12192000" cy="6248399"/>
          </a:xfrm>
        </p:spPr>
        <p:txBody>
          <a:bodyPr>
            <a:normAutofit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Una troca de bomberos y el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equipo de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bomberos responden a la llamada de que inicio un fuego y cada persona que va a actuar en ese momento tiene un rol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que maneja la troca de bomberos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Los que son responsable de las mangueras del agua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Responsables de abrirle a la llave y todos tiene su rol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Dios te pone en fuegos de conflicto y si estas en medio del conflicto o te invitan como líder a ayudar hay un rol que debes tener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507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El Primer Role: La persona que causa la Ofensa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este eres tu tiene las siguientes oportunidades: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oportunidad de analizar tu corazón- tu pecado a sido expuesto y has hecho que uno se ofenda y paso intencional o No, pero esto te da la oportunidad de venir con Dios y examinar tus caminos y decirle que si hay algo en ti que el esta exponiéndote que debes cambiar. Si ese es el caso confía en su gracia de cambiarte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Luego tienes la oportunidad de preguntar a Dios: ¿Que es lo que quieres que hagas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para restaurar la relación con el que ofendiste? y tienes la oportunidad de pedirle que te de el poder de hacerlo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Así que somos embajadores de Cristo, como si Dios los exhortara a ustedes por medio de nosotros: «En nombre de Cristo les rogamos que se reconcilien con Dios».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5:20</a:t>
            </a:r>
          </a:p>
        </p:txBody>
      </p:sp>
    </p:spTree>
    <p:extLst>
      <p:ext uri="{BB962C8B-B14F-4D97-AF65-F5344CB8AC3E}">
        <p14:creationId xmlns:p14="http://schemas.microsoft.com/office/powerpoint/2010/main" val="241782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El Segundo Role: La persona que esta Ofendida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77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Eres la persona que esta en la trampa de la ofensa 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la tomas la ofensa consciente o inconscientemente, no nos damos cuenta que caímos en la ofensa hasta que la ofensa paso y dices: “si estoy ofendido”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no reconocemos que estamos ofendidos hasta que Dios manda a alguien a rescatarnos de la trampa de la ofensa, Pero tienes las siguientes oportunidades: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Venir al Dios en el fuego de paz y decir: “hay algo en mi corazón que quieras cambiar” para ser mas como Cristo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 lo hay pides el cambio y tienes la oportunidad de extender gracia y perdonar a la persona que te ofendió y le pides el poder para hacerlo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Algunas veces eres el que ofendió y fue ofendido porque el conflicto es no solo un ofensa hay muchas al quemarse el fuego, y se da ofensa tras ofensa dile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ete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muestre todo lo que debes corregir, y resolver lo que se tenga que resolver. Recuerda que Dios esta trabajando y quiere usarte no te desanimes</a:t>
            </a:r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003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Tercer Role: El Role del Embajador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embajador representa a Cristo y su reino en el conflicto</a:t>
            </a:r>
          </a:p>
          <a:p>
            <a:r>
              <a:rPr lang="es-AR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embajador sirve el país y representa a su país, como embajadores de Cristo representamos su reino en donde quiera que vayamos y somos embajadores de la reconciliación</a:t>
            </a:r>
          </a:p>
        </p:txBody>
      </p:sp>
    </p:spTree>
    <p:extLst>
      <p:ext uri="{BB962C8B-B14F-4D97-AF65-F5344CB8AC3E}">
        <p14:creationId xmlns:p14="http://schemas.microsoft.com/office/powerpoint/2010/main" val="3998049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Tercer Role: El Role del Embajador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Queremos saber quien esta bien y quien esta mal e imponer el juicio en el conflicto- atendí esta pareja que sufrió infidelidad y quería estar en el matrimonio pero el inocente dijo: “quiero estar en el matrimonio y sus amigos le dijeron lo que el infiel debía escuchar y como ser duro con el infiel. Siendo considerado con el infiel y tratarlo de hacer sentir mejor. Ella dijo que cortaría comunicación con estos amigos para estar comprometida con esta relación y ellos le decían que bueno o malo y no como ayudar a la relación. Dios quiere restaurar y expone lo que se debe cambiar y perdonar y convencer y si tu como líder eres embajador de ayudar en ves de ver quien es el malo y quien el bueno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Así que somos embajadores de Cristo, como si Dios los exhortara a ustedes por medio de nosotros: «En nombre de Cristo les rogamos que se reconcilien con Dios».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5:20</a:t>
            </a:r>
          </a:p>
        </p:txBody>
      </p:sp>
    </p:spTree>
    <p:extLst>
      <p:ext uri="{BB962C8B-B14F-4D97-AF65-F5344CB8AC3E}">
        <p14:creationId xmlns:p14="http://schemas.microsoft.com/office/powerpoint/2010/main" val="1560053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El Tercer Role: El Role del Embajador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lnSpcReduction="1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Queremos saber quien esta bien y quien esta mal e imponer el juicio en el conflicto- atendí esta pareja que sufrió infidelidad y quería estar en el matrimonio pero el inocente dijo: “quiero estar en el matrimonio y sus amigos le dijeron lo que el infiel debía escuchar y como ser duro con el infiel. Siendo considerado con el infiel y tratarlo de hacer sentir mejor. Ella dijo que cortaría comunicación con estos amigos para estar comprometida con esta relación y ellos le decían que bueno o malo y no como ayudar a la relación. Dios quiere restaurar y expone lo que se debe cambiar y perdonar y convencer y si tu como líder eres embajador de ayudar en ves de ver quien es el malo y quien el bueno</a:t>
            </a:r>
            <a:endParaRPr lang="es-AR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591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El Tercer Role: El Role del Embajador</a:t>
            </a:r>
            <a:endParaRPr lang="es-AR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Así que somos embajadores de Cristo, como si Dios los exhortara a ustedes por medio de nosotros: «En nombre de Cristo les rogamos que se reconcilien con Dios».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Corintios </a:t>
            </a:r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5:20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fascinante de este pasaje es que se reconcilia con Dios</a:t>
            </a:r>
          </a:p>
          <a:p>
            <a:r>
              <a:rPr lang="es-A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 primero es reconciliar a las personas con Dios y el nos liderara a reconciliar a las personas en el conflicto y encontraremos la gracia y el amor para los que nos rodean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600" dirty="0"/>
              <a:t>Y un siervo del Señor no debe andar peleando; más bien, debe ser amable con todos, capaz de enseñar y no propenso a irritarse. </a:t>
            </a:r>
            <a:r>
              <a:rPr lang="es-ES" sz="3600" b="1" baseline="30000" dirty="0"/>
              <a:t>25 </a:t>
            </a:r>
            <a:r>
              <a:rPr lang="es-ES" sz="3600" dirty="0"/>
              <a:t>Así, humildemente, debe corregir a los adversarios, con la esperanza de que Dios les conceda el arrepentimiento para conocer la verdad, </a:t>
            </a:r>
            <a:r>
              <a:rPr lang="es-ES" sz="3600" b="1" baseline="30000" dirty="0"/>
              <a:t>26 </a:t>
            </a:r>
            <a:r>
              <a:rPr lang="es-ES" sz="3600" dirty="0"/>
              <a:t>de modo que se despierten y escapen de la trampa en que el diablo los tiene cautivos, sumisos a su voluntad</a:t>
            </a:r>
            <a:r>
              <a:rPr lang="es-E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2 Tim. 2:24-26</a:t>
            </a:r>
          </a:p>
          <a:p>
            <a:endParaRPr lang="es-A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66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1241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Discernir tu Rol en el Conflicto</vt:lpstr>
      <vt:lpstr>Introducción</vt:lpstr>
      <vt:lpstr>Cuatro Roles en el conflicto que podemos tener</vt:lpstr>
      <vt:lpstr>1) El Primer Role: La persona que causa la Ofensa</vt:lpstr>
      <vt:lpstr>2) El Segundo Role: La persona que esta Ofendida</vt:lpstr>
      <vt:lpstr>3) El Tercer Role: El Role del Embajador</vt:lpstr>
      <vt:lpstr>3) El Tercer Role: El Role del Embajador</vt:lpstr>
      <vt:lpstr>3) El Tercer Role: El Role del Embajador</vt:lpstr>
      <vt:lpstr>3) El Tercer Role: El Role del Embajador</vt:lpstr>
      <vt:lpstr>4) El Cuarto Rol: El Rol Del Intercesor</vt:lpstr>
      <vt:lpstr>Nota Final: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triangulo de reconciliación y la trampa de fuego de la ofensa</dc:title>
  <dc:creator>Jorge Muniz</dc:creator>
  <cp:lastModifiedBy>Jorge Muniz</cp:lastModifiedBy>
  <cp:revision>7</cp:revision>
  <dcterms:created xsi:type="dcterms:W3CDTF">2018-04-14T18:41:26Z</dcterms:created>
  <dcterms:modified xsi:type="dcterms:W3CDTF">2018-04-14T22:34:03Z</dcterms:modified>
</cp:coreProperties>
</file>