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3" autoAdjust="0"/>
    <p:restoredTop sz="94660"/>
  </p:normalViewPr>
  <p:slideViewPr>
    <p:cSldViewPr snapToGrid="0">
      <p:cViewPr varScale="1">
        <p:scale>
          <a:sx n="41" d="100"/>
          <a:sy n="41" d="100"/>
        </p:scale>
        <p:origin x="96" y="10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45A4E2-71CA-4BF4-853B-074E0693EA74}"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2976889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45A4E2-71CA-4BF4-853B-074E0693EA74}"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2166057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45A4E2-71CA-4BF4-853B-074E0693EA74}"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3242890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45A4E2-71CA-4BF4-853B-074E0693EA74}"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648656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45A4E2-71CA-4BF4-853B-074E0693EA74}"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49028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45A4E2-71CA-4BF4-853B-074E0693EA74}"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3277416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45A4E2-71CA-4BF4-853B-074E0693EA74}" type="datetimeFigureOut">
              <a:rPr lang="en-US" smtClean="0"/>
              <a:t>4/13/2018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1442824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45A4E2-71CA-4BF4-853B-074E0693EA74}" type="datetimeFigureOut">
              <a:rPr lang="en-US" smtClean="0"/>
              <a:t>4/13/2018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2244192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45A4E2-71CA-4BF4-853B-074E0693EA74}" type="datetimeFigureOut">
              <a:rPr lang="en-US" smtClean="0"/>
              <a:t>4/13/2018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3819889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45A4E2-71CA-4BF4-853B-074E0693EA74}"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3773143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45A4E2-71CA-4BF4-853B-074E0693EA74}"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B65905-746C-49FA-85C6-195299D13828}" type="slidenum">
              <a:rPr lang="en-US" smtClean="0"/>
              <a:t>‹#›</a:t>
            </a:fld>
            <a:endParaRPr lang="en-US"/>
          </a:p>
        </p:txBody>
      </p:sp>
    </p:spTree>
    <p:extLst>
      <p:ext uri="{BB962C8B-B14F-4D97-AF65-F5344CB8AC3E}">
        <p14:creationId xmlns:p14="http://schemas.microsoft.com/office/powerpoint/2010/main" val="510185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45A4E2-71CA-4BF4-853B-074E0693EA74}" type="datetimeFigureOut">
              <a:rPr lang="en-US" smtClean="0"/>
              <a:t>4/13/2018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65905-746C-49FA-85C6-195299D13828}" type="slidenum">
              <a:rPr lang="en-US" smtClean="0"/>
              <a:t>‹#›</a:t>
            </a:fld>
            <a:endParaRPr lang="en-US"/>
          </a:p>
        </p:txBody>
      </p:sp>
    </p:spTree>
    <p:extLst>
      <p:ext uri="{BB962C8B-B14F-4D97-AF65-F5344CB8AC3E}">
        <p14:creationId xmlns:p14="http://schemas.microsoft.com/office/powerpoint/2010/main" val="1752131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12192000" cy="1336430"/>
          </a:xfrm>
        </p:spPr>
        <p:txBody>
          <a:bodyPr/>
          <a:lstStyle/>
          <a:p>
            <a:r>
              <a:rPr lang="es-AR" b="1" u="sng" dirty="0" smtClean="0">
                <a:latin typeface="Times New Roman" panose="02020603050405020304" pitchFamily="18" charset="0"/>
                <a:cs typeface="Times New Roman" panose="02020603050405020304" pitchFamily="18" charset="0"/>
              </a:rPr>
              <a:t>Aceleradores del Fuego Destructivo</a:t>
            </a:r>
            <a:endParaRPr lang="es-AR" b="1" u="sng" dirty="0">
              <a:latin typeface="Times New Roman" panose="02020603050405020304" pitchFamily="18" charset="0"/>
              <a:cs typeface="Times New Roman" panose="02020603050405020304" pitchFamily="18" charset="0"/>
            </a:endParaRPr>
          </a:p>
        </p:txBody>
      </p:sp>
      <p:pic>
        <p:nvPicPr>
          <p:cNvPr id="1026" name="Picture 2" descr="Image result for wildfi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524000"/>
            <a:ext cx="12192000" cy="5333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8437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Miedo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a:bodyPr>
          <a:lstStyle/>
          <a:p>
            <a:r>
              <a:rPr lang="es-ES" sz="5400" b="1" dirty="0" smtClean="0">
                <a:latin typeface="Times New Roman" panose="02020603050405020304" pitchFamily="18" charset="0"/>
                <a:cs typeface="Times New Roman" panose="02020603050405020304" pitchFamily="18" charset="0"/>
              </a:rPr>
              <a:t>El miedo nos paraliza en el conflicto</a:t>
            </a:r>
          </a:p>
          <a:p>
            <a:r>
              <a:rPr lang="es-ES" sz="5400" b="1" dirty="0" smtClean="0">
                <a:latin typeface="Times New Roman" panose="02020603050405020304" pitchFamily="18" charset="0"/>
                <a:cs typeface="Times New Roman" panose="02020603050405020304" pitchFamily="18" charset="0"/>
              </a:rPr>
              <a:t>“</a:t>
            </a:r>
            <a:r>
              <a:rPr lang="es-ES" sz="5400" dirty="0" smtClean="0"/>
              <a:t>Pues </a:t>
            </a:r>
            <a:r>
              <a:rPr lang="es-ES" sz="5400" dirty="0"/>
              <a:t>Dios no nos ha dado un espíritu de timidez, sino de poder, de amor y de dominio </a:t>
            </a:r>
            <a:r>
              <a:rPr lang="es-ES" sz="5400" dirty="0" smtClean="0"/>
              <a:t>propio.”</a:t>
            </a:r>
            <a:r>
              <a:rPr lang="es-ES" sz="5400" b="1" dirty="0" smtClean="0">
                <a:latin typeface="Times New Roman" panose="02020603050405020304" pitchFamily="18" charset="0"/>
                <a:cs typeface="Times New Roman" panose="02020603050405020304" pitchFamily="18" charset="0"/>
              </a:rPr>
              <a:t> 2 Tim. </a:t>
            </a:r>
            <a:r>
              <a:rPr lang="es-ES" sz="5400" b="1" dirty="0" smtClean="0">
                <a:latin typeface="Times New Roman" panose="02020603050405020304" pitchFamily="18" charset="0"/>
                <a:cs typeface="Times New Roman" panose="02020603050405020304" pitchFamily="18" charset="0"/>
              </a:rPr>
              <a:t>1:7</a:t>
            </a:r>
          </a:p>
          <a:p>
            <a:pPr marL="0" indent="0">
              <a:buNone/>
            </a:pP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7078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Falta de Perdón y Amargura</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62500" lnSpcReduction="20000"/>
          </a:bodyPr>
          <a:lstStyle/>
          <a:p>
            <a:r>
              <a:rPr lang="es-ES" sz="5400" b="1" dirty="0" smtClean="0">
                <a:latin typeface="Times New Roman" panose="02020603050405020304" pitchFamily="18" charset="0"/>
                <a:cs typeface="Times New Roman" panose="02020603050405020304" pitchFamily="18" charset="0"/>
              </a:rPr>
              <a:t>La amargura logra que de desparrame el fuego destructor</a:t>
            </a:r>
          </a:p>
          <a:p>
            <a:r>
              <a:rPr lang="es-ES" sz="5400" b="1" dirty="0" smtClean="0">
                <a:latin typeface="Times New Roman" panose="02020603050405020304" pitchFamily="18" charset="0"/>
                <a:cs typeface="Times New Roman" panose="02020603050405020304" pitchFamily="18" charset="0"/>
              </a:rPr>
              <a:t>“</a:t>
            </a:r>
            <a:r>
              <a:rPr lang="es-ES" sz="5400" dirty="0" smtClean="0"/>
              <a:t>Asegúrense </a:t>
            </a:r>
            <a:r>
              <a:rPr lang="es-ES" sz="5400" dirty="0"/>
              <a:t>de que nadie deje de alcanzar la gracia de Dios; de que ninguna raíz amarga brote y cause dificultades y corrompa a </a:t>
            </a:r>
            <a:r>
              <a:rPr lang="es-ES" sz="5400" dirty="0" smtClean="0"/>
              <a:t>muchos.”</a:t>
            </a:r>
            <a:r>
              <a:rPr lang="es-ES" sz="5400" b="1" dirty="0" smtClean="0">
                <a:latin typeface="Times New Roman" panose="02020603050405020304" pitchFamily="18" charset="0"/>
                <a:cs typeface="Times New Roman" panose="02020603050405020304" pitchFamily="18" charset="0"/>
              </a:rPr>
              <a:t> </a:t>
            </a:r>
            <a:r>
              <a:rPr lang="es-ES" sz="5400" b="1" dirty="0" err="1" smtClean="0">
                <a:latin typeface="Times New Roman" panose="02020603050405020304" pitchFamily="18" charset="0"/>
                <a:cs typeface="Times New Roman" panose="02020603050405020304" pitchFamily="18" charset="0"/>
              </a:rPr>
              <a:t>Heb</a:t>
            </a:r>
            <a:r>
              <a:rPr lang="es-ES" sz="5400" b="1" dirty="0" smtClean="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12:15</a:t>
            </a:r>
          </a:p>
          <a:p>
            <a:r>
              <a:rPr lang="es-ES" sz="5400" b="1" dirty="0" smtClean="0">
                <a:latin typeface="Times New Roman" panose="02020603050405020304" pitchFamily="18" charset="0"/>
                <a:cs typeface="Times New Roman" panose="02020603050405020304" pitchFamily="18" charset="0"/>
              </a:rPr>
              <a:t>Eres alguien que estas amargado, talvez odias a tus padres por como te criaron, talvez estas amargado por un jefe malo que tuviste</a:t>
            </a:r>
          </a:p>
          <a:p>
            <a:r>
              <a:rPr lang="es-ES" sz="5400" b="1" dirty="0" smtClean="0">
                <a:latin typeface="Times New Roman" panose="02020603050405020304" pitchFamily="18" charset="0"/>
                <a:cs typeface="Times New Roman" panose="02020603050405020304" pitchFamily="18" charset="0"/>
              </a:rPr>
              <a:t>Es tomarte el veneno esperando que el otro muera</a:t>
            </a:r>
          </a:p>
          <a:p>
            <a:r>
              <a:rPr lang="es-ES" sz="5400" b="1" dirty="0" smtClean="0">
                <a:latin typeface="Times New Roman" panose="02020603050405020304" pitchFamily="18" charset="0"/>
                <a:cs typeface="Times New Roman" panose="02020603050405020304" pitchFamily="18" charset="0"/>
              </a:rPr>
              <a:t>Todos estos aceleradores orgullo, mentira, miedo amargura, no viene de Cristo vienen de la carne del mundo y del enemigo y cuando lo vemos en nuestras vidas no podemos tomarlo a la ligera ya que no va a resolver el conflicto pero glorificara a Cristo, no es el poder de ES vayamos al fuego de paz y hacer lo que nos pide  </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056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Despreciar y burlarse</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85000" lnSpcReduction="20000"/>
          </a:bodyPr>
          <a:lstStyle/>
          <a:p>
            <a:r>
              <a:rPr lang="es-ES" sz="5400" b="1" dirty="0" smtClean="0">
                <a:latin typeface="Times New Roman" panose="02020603050405020304" pitchFamily="18" charset="0"/>
                <a:cs typeface="Times New Roman" panose="02020603050405020304" pitchFamily="18" charset="0"/>
              </a:rPr>
              <a:t>Se puede sentir bien cuando te burlas de alguien pero la biblia dice…</a:t>
            </a:r>
          </a:p>
          <a:p>
            <a:r>
              <a:rPr lang="es-ES" sz="5400" b="1" dirty="0" smtClean="0">
                <a:latin typeface="Times New Roman" panose="02020603050405020304" pitchFamily="18" charset="0"/>
                <a:cs typeface="Times New Roman" panose="02020603050405020304" pitchFamily="18" charset="0"/>
              </a:rPr>
              <a:t>“</a:t>
            </a:r>
            <a:r>
              <a:rPr lang="es-ES" sz="5400" dirty="0"/>
              <a:t>Despide al insolente, y se irá la discordia</a:t>
            </a:r>
            <a:r>
              <a:rPr lang="es-ES" sz="5400" dirty="0" smtClean="0"/>
              <a:t/>
            </a:r>
            <a:br>
              <a:rPr lang="es-ES" sz="5400" dirty="0" smtClean="0"/>
            </a:br>
            <a:r>
              <a:rPr lang="es-ES" sz="5400" dirty="0"/>
              <a:t>    y cesarán los pleitos y los </a:t>
            </a:r>
            <a:r>
              <a:rPr lang="es-ES" sz="5400" dirty="0" smtClean="0"/>
              <a:t>insultos.”</a:t>
            </a:r>
            <a:r>
              <a:rPr lang="es-ES" sz="5400" b="1" dirty="0" smtClean="0">
                <a:latin typeface="Times New Roman" panose="02020603050405020304" pitchFamily="18" charset="0"/>
                <a:cs typeface="Times New Roman" panose="02020603050405020304" pitchFamily="18" charset="0"/>
              </a:rPr>
              <a:t> Proverbios </a:t>
            </a:r>
            <a:r>
              <a:rPr lang="es-ES" sz="5400" b="1" dirty="0" smtClean="0">
                <a:latin typeface="Times New Roman" panose="02020603050405020304" pitchFamily="18" charset="0"/>
                <a:cs typeface="Times New Roman" panose="02020603050405020304" pitchFamily="18" charset="0"/>
              </a:rPr>
              <a:t>22:10</a:t>
            </a:r>
          </a:p>
          <a:p>
            <a:r>
              <a:rPr lang="es-ES" sz="5400" b="1" dirty="0" smtClean="0">
                <a:latin typeface="Times New Roman" panose="02020603050405020304" pitchFamily="18" charset="0"/>
                <a:cs typeface="Times New Roman" panose="02020603050405020304" pitchFamily="18" charset="0"/>
              </a:rPr>
              <a:t>Cuando un acelerador se presenta lo traes al fuego de paz y como líder cuando ve aceleradores no te desanimes hay una oportunidad de ir al fuego de paz y podremos honrar a Dios. Debemos pensar lo mejor…</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044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Filipenses 4:8</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a:bodyPr>
          <a:lstStyle/>
          <a:p>
            <a:r>
              <a:rPr lang="es-ES" sz="5400" b="1" dirty="0" smtClean="0">
                <a:latin typeface="Times New Roman" panose="02020603050405020304" pitchFamily="18" charset="0"/>
                <a:cs typeface="Times New Roman" panose="02020603050405020304" pitchFamily="18" charset="0"/>
              </a:rPr>
              <a:t>“</a:t>
            </a:r>
            <a:r>
              <a:rPr lang="es-ES" sz="5400" dirty="0"/>
              <a:t>Por último, hermanos, consideren bien todo lo verdadero, todo lo respetable, todo lo justo, todo lo puro, todo lo amable, todo lo digno de admiración, en fin, todo lo que sea excelente o merezca </a:t>
            </a:r>
            <a:r>
              <a:rPr lang="es-ES" sz="5400" dirty="0" smtClean="0"/>
              <a:t>elogio.”</a:t>
            </a:r>
            <a:r>
              <a:rPr lang="es-ES" sz="5400" b="1" dirty="0" smtClean="0">
                <a:latin typeface="Times New Roman" panose="02020603050405020304" pitchFamily="18" charset="0"/>
                <a:cs typeface="Times New Roman" panose="02020603050405020304" pitchFamily="18" charset="0"/>
              </a:rPr>
              <a:t> Fil. 4:8</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5855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Nota Final</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a:bodyPr>
          <a:lstStyle/>
          <a:p>
            <a:r>
              <a:rPr lang="en-US" sz="5400" b="1" dirty="0" smtClean="0">
                <a:latin typeface="Times New Roman" panose="02020603050405020304" pitchFamily="18" charset="0"/>
                <a:cs typeface="Times New Roman" panose="02020603050405020304" pitchFamily="18" charset="0"/>
              </a:rPr>
              <a:t>Que Dios </a:t>
            </a:r>
            <a:r>
              <a:rPr lang="en-US" sz="5400" b="1" dirty="0" err="1" smtClean="0">
                <a:latin typeface="Times New Roman" panose="02020603050405020304" pitchFamily="18" charset="0"/>
                <a:cs typeface="Times New Roman" panose="02020603050405020304" pitchFamily="18" charset="0"/>
              </a:rPr>
              <a:t>los</a:t>
            </a:r>
            <a:r>
              <a:rPr lang="en-US" sz="5400" b="1" dirty="0" smtClean="0">
                <a:latin typeface="Times New Roman" panose="02020603050405020304" pitchFamily="18" charset="0"/>
                <a:cs typeface="Times New Roman" panose="02020603050405020304" pitchFamily="18" charset="0"/>
              </a:rPr>
              <a:t> </a:t>
            </a:r>
            <a:r>
              <a:rPr lang="en-US" sz="5400" b="1" smtClean="0">
                <a:latin typeface="Times New Roman" panose="02020603050405020304" pitchFamily="18" charset="0"/>
                <a:cs typeface="Times New Roman" panose="02020603050405020304" pitchFamily="18" charset="0"/>
              </a:rPr>
              <a:t>bendiga</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194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r>
              <a:rPr lang="es-AR" b="1" u="sng" dirty="0" smtClean="0">
                <a:latin typeface="Times New Roman" panose="02020603050405020304" pitchFamily="18" charset="0"/>
                <a:cs typeface="Times New Roman" panose="02020603050405020304" pitchFamily="18" charset="0"/>
              </a:rPr>
              <a:t>:</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20000"/>
          </a:bodyPr>
          <a:lstStyle/>
          <a:p>
            <a:r>
              <a:rPr lang="es-AR" sz="3200" b="1" dirty="0" smtClean="0">
                <a:latin typeface="Times New Roman" panose="02020603050405020304" pitchFamily="18" charset="0"/>
                <a:cs typeface="Times New Roman" panose="02020603050405020304" pitchFamily="18" charset="0"/>
              </a:rPr>
              <a:t>En esta clase veremos las maneras de como queremos extinguir el fuego destructor sin ir al fuego de paz</a:t>
            </a:r>
          </a:p>
          <a:p>
            <a:r>
              <a:rPr lang="es-AR" sz="3200" b="1" dirty="0" smtClean="0">
                <a:latin typeface="Times New Roman" panose="02020603050405020304" pitchFamily="18" charset="0"/>
                <a:cs typeface="Times New Roman" panose="02020603050405020304" pitchFamily="18" charset="0"/>
              </a:rPr>
              <a:t>Vimos la clase pasada del fuego extraño que es tratar de hacer la voluntad de Dios a nuestra manera, es mas como tratar de hacer algo contrario a la palabra de Dios para tratar de agradar a Dios, es justificar la ofensa y poner el fuego destructor afuera y descansar en nosotros o otra persona y no en Cristo.</a:t>
            </a:r>
          </a:p>
          <a:p>
            <a:r>
              <a:rPr lang="es-AR" sz="3200" b="1" dirty="0" smtClean="0">
                <a:latin typeface="Times New Roman" panose="02020603050405020304" pitchFamily="18" charset="0"/>
                <a:cs typeface="Times New Roman" panose="02020603050405020304" pitchFamily="18" charset="0"/>
              </a:rPr>
              <a:t>Cuando tratamos el fuego destructor de esta manera estamos usando fuego extraño para extinguir el fuego destructor</a:t>
            </a:r>
          </a:p>
          <a:p>
            <a:r>
              <a:rPr lang="es-AR" sz="3200" b="1" dirty="0" smtClean="0">
                <a:latin typeface="Times New Roman" panose="02020603050405020304" pitchFamily="18" charset="0"/>
                <a:cs typeface="Times New Roman" panose="02020603050405020304" pitchFamily="18" charset="0"/>
              </a:rPr>
              <a:t>En esta clase veremos los aceleradores del fuego destructivo que son intentos fallidos de extinguir el fuego destructor. El acelerador puede calmar poco el fuego destructor pero nunca se conseguirá la reconciliación como Cristo lo hace porque los acelerantes no extingue el fuego solo lo calma un poco. La apelación de estos acelerantes es que dan tranquilidad temporal y al disminuir, disminuyen la intensidad del conflicto y como trabajan por poco tiempo los usamos</a:t>
            </a:r>
          </a:p>
          <a:p>
            <a:endParaRPr lang="es-A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2789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Introducción: Aceleradores del fuego destructivo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a:bodyPr>
          <a:lstStyle/>
          <a:p>
            <a:r>
              <a:rPr lang="es-AR" sz="3200" b="1" dirty="0" smtClean="0">
                <a:latin typeface="Times New Roman" panose="02020603050405020304" pitchFamily="18" charset="0"/>
                <a:cs typeface="Times New Roman" panose="02020603050405020304" pitchFamily="18" charset="0"/>
              </a:rPr>
              <a:t> estos son:</a:t>
            </a:r>
          </a:p>
          <a:p>
            <a:r>
              <a:rPr lang="es-AR" sz="3200" b="1" dirty="0" smtClean="0">
                <a:latin typeface="Times New Roman" panose="02020603050405020304" pitchFamily="18" charset="0"/>
                <a:cs typeface="Times New Roman" panose="02020603050405020304" pitchFamily="18" charset="0"/>
              </a:rPr>
              <a:t>Orgullo</a:t>
            </a:r>
            <a:endParaRPr lang="es-AR" sz="3200" b="1" dirty="0" smtClean="0">
              <a:latin typeface="Times New Roman" panose="02020603050405020304" pitchFamily="18" charset="0"/>
              <a:cs typeface="Times New Roman" panose="02020603050405020304" pitchFamily="18" charset="0"/>
            </a:endParaRPr>
          </a:p>
          <a:p>
            <a:r>
              <a:rPr lang="es-AR" sz="3200" b="1" dirty="0" smtClean="0">
                <a:latin typeface="Times New Roman" panose="02020603050405020304" pitchFamily="18" charset="0"/>
                <a:cs typeface="Times New Roman" panose="02020603050405020304" pitchFamily="18" charset="0"/>
              </a:rPr>
              <a:t>Venganza</a:t>
            </a:r>
          </a:p>
          <a:p>
            <a:r>
              <a:rPr lang="es-AR" sz="3200" b="1" dirty="0" smtClean="0">
                <a:latin typeface="Times New Roman" panose="02020603050405020304" pitchFamily="18" charset="0"/>
                <a:cs typeface="Times New Roman" panose="02020603050405020304" pitchFamily="18" charset="0"/>
              </a:rPr>
              <a:t>Enojo</a:t>
            </a:r>
          </a:p>
          <a:p>
            <a:r>
              <a:rPr lang="es-AR" sz="3200" b="1" dirty="0" smtClean="0">
                <a:latin typeface="Times New Roman" panose="02020603050405020304" pitchFamily="18" charset="0"/>
                <a:cs typeface="Times New Roman" panose="02020603050405020304" pitchFamily="18" charset="0"/>
              </a:rPr>
              <a:t>Mentira</a:t>
            </a:r>
          </a:p>
          <a:p>
            <a:r>
              <a:rPr lang="es-AR" sz="3200" b="1" dirty="0" smtClean="0">
                <a:latin typeface="Times New Roman" panose="02020603050405020304" pitchFamily="18" charset="0"/>
                <a:cs typeface="Times New Roman" panose="02020603050405020304" pitchFamily="18" charset="0"/>
              </a:rPr>
              <a:t>Odio</a:t>
            </a:r>
          </a:p>
          <a:p>
            <a:r>
              <a:rPr lang="es-AR" sz="3200" b="1" dirty="0" smtClean="0">
                <a:latin typeface="Times New Roman" panose="02020603050405020304" pitchFamily="18" charset="0"/>
                <a:cs typeface="Times New Roman" panose="02020603050405020304" pitchFamily="18" charset="0"/>
              </a:rPr>
              <a:t>Miedo</a:t>
            </a:r>
          </a:p>
          <a:p>
            <a:r>
              <a:rPr lang="es-AR" sz="3200" b="1" dirty="0" smtClean="0">
                <a:latin typeface="Times New Roman" panose="02020603050405020304" pitchFamily="18" charset="0"/>
                <a:cs typeface="Times New Roman" panose="02020603050405020304" pitchFamily="18" charset="0"/>
              </a:rPr>
              <a:t>Amargura</a:t>
            </a:r>
          </a:p>
          <a:p>
            <a:r>
              <a:rPr lang="es-AR" sz="3200" b="1" dirty="0" smtClean="0">
                <a:latin typeface="Times New Roman" panose="02020603050405020304" pitchFamily="18" charset="0"/>
                <a:cs typeface="Times New Roman" panose="02020603050405020304" pitchFamily="18" charset="0"/>
              </a:rPr>
              <a:t>Despreciar y burlarse</a:t>
            </a:r>
          </a:p>
          <a:p>
            <a:r>
              <a:rPr lang="es-AR" sz="3200" b="1" dirty="0" smtClean="0">
                <a:latin typeface="Times New Roman" panose="02020603050405020304" pitchFamily="18" charset="0"/>
                <a:cs typeface="Times New Roman" panose="02020603050405020304" pitchFamily="18" charset="0"/>
              </a:rPr>
              <a:t>Chisme</a:t>
            </a:r>
            <a:endParaRPr lang="es-A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9693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Dios Odia el Orgullo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85000" lnSpcReduction="20000"/>
          </a:bodyPr>
          <a:lstStyle/>
          <a:p>
            <a:r>
              <a:rPr lang="es-ES" sz="5400" b="1" dirty="0" smtClean="0">
                <a:latin typeface="Times New Roman" panose="02020603050405020304" pitchFamily="18" charset="0"/>
                <a:cs typeface="Times New Roman" panose="02020603050405020304" pitchFamily="18" charset="0"/>
              </a:rPr>
              <a:t> para empezar el orgullo Sobre-enfatiza en la verdad, que tanto sabemos de la situación y no enfatiza en la misericordia. Como líder es fácil usar el poder y el orgullo que viene con ese poder que se te otorga y forzas a otros hacer lo que tu quieres y a ese fuego destructor se vaya apagando</a:t>
            </a:r>
          </a:p>
          <a:p>
            <a:r>
              <a:rPr lang="es-ES" sz="5400" b="1" dirty="0" smtClean="0">
                <a:latin typeface="Times New Roman" panose="02020603050405020304" pitchFamily="18" charset="0"/>
                <a:cs typeface="Times New Roman" panose="02020603050405020304" pitchFamily="18" charset="0"/>
              </a:rPr>
              <a:t>Quien </a:t>
            </a:r>
            <a:r>
              <a:rPr lang="es-ES" sz="5400" b="1" dirty="0">
                <a:latin typeface="Times New Roman" panose="02020603050405020304" pitchFamily="18" charset="0"/>
                <a:cs typeface="Times New Roman" panose="02020603050405020304" pitchFamily="18" charset="0"/>
              </a:rPr>
              <a:t>teme al </a:t>
            </a:r>
            <a:r>
              <a:rPr lang="es-ES" sz="5400" b="1" cap="small" dirty="0">
                <a:latin typeface="Times New Roman" panose="02020603050405020304" pitchFamily="18" charset="0"/>
                <a:cs typeface="Times New Roman" panose="02020603050405020304" pitchFamily="18" charset="0"/>
              </a:rPr>
              <a:t>Señor</a:t>
            </a:r>
            <a:r>
              <a:rPr lang="es-ES" sz="5400" b="1" dirty="0">
                <a:latin typeface="Times New Roman" panose="02020603050405020304" pitchFamily="18" charset="0"/>
                <a:cs typeface="Times New Roman" panose="02020603050405020304" pitchFamily="18" charset="0"/>
              </a:rPr>
              <a:t> aborrece lo malo;</a:t>
            </a:r>
            <a:r>
              <a:rPr lang="es-ES" sz="5400" b="1" dirty="0" smtClean="0">
                <a:latin typeface="Times New Roman" panose="02020603050405020304" pitchFamily="18" charset="0"/>
                <a:cs typeface="Times New Roman" panose="02020603050405020304" pitchFamily="18" charset="0"/>
              </a:rPr>
              <a:t/>
            </a:r>
            <a:br>
              <a:rPr lang="es-ES" sz="5400" b="1" dirty="0" smtClean="0">
                <a:latin typeface="Times New Roman" panose="02020603050405020304" pitchFamily="18" charset="0"/>
                <a:cs typeface="Times New Roman" panose="02020603050405020304" pitchFamily="18" charset="0"/>
              </a:rPr>
            </a:br>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yo </a:t>
            </a:r>
            <a:r>
              <a:rPr lang="es-ES" sz="5400" b="1" dirty="0">
                <a:latin typeface="Times New Roman" panose="02020603050405020304" pitchFamily="18" charset="0"/>
                <a:cs typeface="Times New Roman" panose="02020603050405020304" pitchFamily="18" charset="0"/>
              </a:rPr>
              <a:t>aborrezco el orgullo y la arrogancia,</a:t>
            </a:r>
            <a:r>
              <a:rPr lang="es-ES" sz="5400" b="1" dirty="0" smtClean="0">
                <a:latin typeface="Times New Roman" panose="02020603050405020304" pitchFamily="18" charset="0"/>
                <a:cs typeface="Times New Roman" panose="02020603050405020304" pitchFamily="18" charset="0"/>
              </a:rPr>
              <a:t/>
            </a:r>
            <a:br>
              <a:rPr lang="es-ES" sz="5400" b="1" dirty="0" smtClean="0">
                <a:latin typeface="Times New Roman" panose="02020603050405020304" pitchFamily="18" charset="0"/>
                <a:cs typeface="Times New Roman" panose="02020603050405020304" pitchFamily="18" charset="0"/>
              </a:rPr>
            </a:br>
            <a:r>
              <a:rPr lang="es-ES" sz="5400" b="1" dirty="0" smtClean="0">
                <a:latin typeface="Times New Roman" panose="02020603050405020304" pitchFamily="18" charset="0"/>
                <a:cs typeface="Times New Roman" panose="02020603050405020304" pitchFamily="18" charset="0"/>
              </a:rPr>
              <a:t>la </a:t>
            </a:r>
            <a:r>
              <a:rPr lang="es-ES" sz="5400" b="1" dirty="0">
                <a:latin typeface="Times New Roman" panose="02020603050405020304" pitchFamily="18" charset="0"/>
                <a:cs typeface="Times New Roman" panose="02020603050405020304" pitchFamily="18" charset="0"/>
              </a:rPr>
              <a:t>mala conducta y el lenguaje perverso</a:t>
            </a:r>
            <a:r>
              <a:rPr lang="es-ES" sz="5400" b="1" dirty="0" smtClean="0">
                <a:latin typeface="Times New Roman" panose="02020603050405020304" pitchFamily="18" charset="0"/>
                <a:cs typeface="Times New Roman" panose="02020603050405020304" pitchFamily="18" charset="0"/>
              </a:rPr>
              <a:t>. Pv.8:13</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7850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97169"/>
          </a:xfrm>
        </p:spPr>
        <p:txBody>
          <a:bodyPr/>
          <a:lstStyle/>
          <a:p>
            <a:pPr algn="ctr"/>
            <a:r>
              <a:rPr lang="es-AR" b="1" u="sng" dirty="0" smtClean="0">
                <a:latin typeface="Times New Roman" panose="02020603050405020304" pitchFamily="18" charset="0"/>
                <a:cs typeface="Times New Roman" panose="02020603050405020304" pitchFamily="18" charset="0"/>
              </a:rPr>
              <a:t>Venganza</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97169"/>
            <a:ext cx="12192000" cy="5806098"/>
          </a:xfrm>
        </p:spPr>
        <p:txBody>
          <a:bodyPr>
            <a:normAutofit lnSpcReduction="10000"/>
          </a:bodyPr>
          <a:lstStyle/>
          <a:p>
            <a:r>
              <a:rPr lang="es-ES" sz="5400" b="1" dirty="0" smtClean="0">
                <a:latin typeface="Times New Roman" panose="02020603050405020304" pitchFamily="18" charset="0"/>
                <a:cs typeface="Times New Roman" panose="02020603050405020304" pitchFamily="18" charset="0"/>
              </a:rPr>
              <a:t>Vengarse en el conflicto es una tentación muy grande, he estado mal y quiero vengarme, pero Dios dice… </a:t>
            </a:r>
          </a:p>
          <a:p>
            <a:r>
              <a:rPr lang="es-ES" sz="5400" b="1" dirty="0" smtClean="0">
                <a:latin typeface="Times New Roman" panose="02020603050405020304" pitchFamily="18" charset="0"/>
                <a:cs typeface="Times New Roman" panose="02020603050405020304" pitchFamily="18" charset="0"/>
              </a:rPr>
              <a:t>“</a:t>
            </a:r>
            <a:r>
              <a:rPr lang="es-ES" sz="5400" dirty="0" smtClean="0"/>
              <a:t>No </a:t>
            </a:r>
            <a:r>
              <a:rPr lang="es-ES" sz="5400" dirty="0"/>
              <a:t>tomen venganza, hermanos míos, sino dejen el castigo en las manos de Dios, porque está escrito: «Mía es la venganza; yo pagaré</a:t>
            </a:r>
            <a:r>
              <a:rPr lang="es-ES" sz="5400" dirty="0" smtClean="0"/>
              <a:t>»,</a:t>
            </a:r>
            <a:r>
              <a:rPr lang="es-ES" sz="5400" dirty="0"/>
              <a:t> dice el Señor</a:t>
            </a:r>
            <a:r>
              <a:rPr lang="es-ES" sz="5400" dirty="0" smtClean="0"/>
              <a:t>.”</a:t>
            </a:r>
            <a:r>
              <a:rPr lang="es-ES" sz="5400" b="1" dirty="0" smtClean="0">
                <a:latin typeface="Times New Roman" panose="02020603050405020304" pitchFamily="18" charset="0"/>
                <a:cs typeface="Times New Roman" panose="02020603050405020304" pitchFamily="18" charset="0"/>
              </a:rPr>
              <a:t> </a:t>
            </a:r>
            <a:r>
              <a:rPr lang="es-ES" sz="5400" b="1" dirty="0" err="1" smtClean="0">
                <a:latin typeface="Times New Roman" panose="02020603050405020304" pitchFamily="18" charset="0"/>
                <a:cs typeface="Times New Roman" panose="02020603050405020304" pitchFamily="18" charset="0"/>
              </a:rPr>
              <a:t>Rom</a:t>
            </a:r>
            <a:r>
              <a:rPr lang="es-ES" sz="5400" b="1" dirty="0" smtClean="0">
                <a:latin typeface="Times New Roman" panose="02020603050405020304" pitchFamily="18" charset="0"/>
                <a:cs typeface="Times New Roman" panose="02020603050405020304" pitchFamily="18" charset="0"/>
              </a:rPr>
              <a:t>. 12:19</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8933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Enojo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92500" lnSpcReduction="20000"/>
          </a:bodyPr>
          <a:lstStyle/>
          <a:p>
            <a:r>
              <a:rPr lang="es-ES" sz="5400" b="1" dirty="0" smtClean="0">
                <a:latin typeface="Times New Roman" panose="02020603050405020304" pitchFamily="18" charset="0"/>
                <a:cs typeface="Times New Roman" panose="02020603050405020304" pitchFamily="18" charset="0"/>
              </a:rPr>
              <a:t>“</a:t>
            </a:r>
            <a:r>
              <a:rPr lang="es-ES" sz="5400" dirty="0"/>
              <a:t>El que es iracundo provoca contiendas;</a:t>
            </a:r>
            <a:r>
              <a:rPr lang="es-ES" sz="5400" dirty="0" smtClean="0"/>
              <a:t/>
            </a:r>
            <a:br>
              <a:rPr lang="es-ES" sz="5400" dirty="0" smtClean="0"/>
            </a:br>
            <a:r>
              <a:rPr lang="es-ES" sz="5400" dirty="0"/>
              <a:t>    el que es paciente las apacigua.</a:t>
            </a:r>
            <a:r>
              <a:rPr lang="es-ES" sz="5400" dirty="0" smtClean="0"/>
              <a:t>”</a:t>
            </a:r>
            <a:r>
              <a:rPr lang="es-ES" sz="5400" b="1" dirty="0" smtClean="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Pv.15:18</a:t>
            </a:r>
          </a:p>
          <a:p>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el hombre enojado no lograra la justicia de Dios</a:t>
            </a:r>
          </a:p>
          <a:p>
            <a:r>
              <a:rPr lang="es-ES" sz="5400" b="1" dirty="0">
                <a:latin typeface="Times New Roman" panose="02020603050405020304" pitchFamily="18" charset="0"/>
                <a:cs typeface="Times New Roman" panose="02020603050405020304" pitchFamily="18" charset="0"/>
              </a:rPr>
              <a:t>“</a:t>
            </a:r>
            <a:r>
              <a:rPr lang="es-ES" sz="5400" dirty="0"/>
              <a:t>Mis queridos hermanos, tengan presente esto: Todos deben estar listos para escuchar, y ser lentos para hablar y para enojarse; </a:t>
            </a:r>
            <a:r>
              <a:rPr lang="es-ES" sz="5400" b="1" baseline="30000" dirty="0"/>
              <a:t>20 </a:t>
            </a:r>
            <a:r>
              <a:rPr lang="es-ES" sz="5400" dirty="0"/>
              <a:t>pues la ira humana no produce la vida justa que Dios quiere.”</a:t>
            </a:r>
            <a:r>
              <a:rPr lang="es-ES" sz="5400" b="1" dirty="0">
                <a:latin typeface="Times New Roman" panose="02020603050405020304" pitchFamily="18" charset="0"/>
                <a:cs typeface="Times New Roman" panose="02020603050405020304" pitchFamily="18" charset="0"/>
              </a:rPr>
              <a:t> </a:t>
            </a:r>
            <a:r>
              <a:rPr lang="es-ES" sz="5400" b="1" dirty="0" err="1">
                <a:latin typeface="Times New Roman" panose="02020603050405020304" pitchFamily="18" charset="0"/>
                <a:cs typeface="Times New Roman" panose="02020603050405020304" pitchFamily="18" charset="0"/>
              </a:rPr>
              <a:t>Sant</a:t>
            </a:r>
            <a:r>
              <a:rPr lang="es-ES" sz="5400" b="1" dirty="0">
                <a:latin typeface="Times New Roman" panose="02020603050405020304" pitchFamily="18" charset="0"/>
                <a:cs typeface="Times New Roman" panose="02020603050405020304" pitchFamily="18" charset="0"/>
              </a:rPr>
              <a:t>. 1:19-20</a:t>
            </a:r>
          </a:p>
          <a:p>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525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Enojo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85000" lnSpcReduction="20000"/>
          </a:bodyPr>
          <a:lstStyle/>
          <a:p>
            <a:r>
              <a:rPr lang="es-ES" sz="5400" b="1" dirty="0" smtClean="0">
                <a:latin typeface="Times New Roman" panose="02020603050405020304" pitchFamily="18" charset="0"/>
                <a:cs typeface="Times New Roman" panose="02020603050405020304" pitchFamily="18" charset="0"/>
              </a:rPr>
              <a:t> ¿Te has enojado? Claro que si, estos aceleradores aparecen en nuestras vidas,</a:t>
            </a:r>
          </a:p>
          <a:p>
            <a:r>
              <a:rPr lang="es-ES" sz="5400" b="1" dirty="0" smtClean="0">
                <a:latin typeface="Times New Roman" panose="02020603050405020304" pitchFamily="18" charset="0"/>
                <a:cs typeface="Times New Roman" panose="02020603050405020304" pitchFamily="18" charset="0"/>
              </a:rPr>
              <a:t>Cuando un acelerador ocurre no te ayudara a ser mejor persona, el enojo expone algo y puede confesar tu enojo a cristo y que trabaje en ti, </a:t>
            </a:r>
          </a:p>
          <a:p>
            <a:r>
              <a:rPr lang="es-ES" sz="5400" b="1" dirty="0" smtClean="0">
                <a:latin typeface="Times New Roman" panose="02020603050405020304" pitchFamily="18" charset="0"/>
                <a:cs typeface="Times New Roman" panose="02020603050405020304" pitchFamily="18" charset="0"/>
              </a:rPr>
              <a:t>Cuando el acelerador esta en nuestra vida no es condenarte o que empieces a deprimirte o justificar tu enojo y es la oportunidad de pedir que nos cambie y restaurar relaciones.</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5291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Mentir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fontScale="85000" lnSpcReduction="20000"/>
          </a:bodyPr>
          <a:lstStyle/>
          <a:p>
            <a:r>
              <a:rPr lang="es-ES" sz="5400" b="1" dirty="0" smtClean="0">
                <a:latin typeface="Times New Roman" panose="02020603050405020304" pitchFamily="18" charset="0"/>
                <a:cs typeface="Times New Roman" panose="02020603050405020304" pitchFamily="18" charset="0"/>
              </a:rPr>
              <a:t>“</a:t>
            </a:r>
            <a:r>
              <a:rPr lang="es-ES" sz="5400" dirty="0"/>
              <a:t>Dejen de mentirse unos a otros, ahora que se han quitado el ropaje de la vieja naturaleza con sus vicios</a:t>
            </a:r>
            <a:r>
              <a:rPr lang="es-ES" sz="5400" dirty="0" smtClean="0"/>
              <a:t>,</a:t>
            </a:r>
            <a:r>
              <a:rPr lang="es-ES" sz="5400" b="1" baseline="30000" dirty="0"/>
              <a:t> </a:t>
            </a:r>
            <a:r>
              <a:rPr lang="es-ES" sz="5400" dirty="0"/>
              <a:t>y se han puesto el de la nueva naturaleza, que se va renovando en conocimiento a imagen de su </a:t>
            </a:r>
            <a:r>
              <a:rPr lang="es-ES" sz="5400" dirty="0" smtClean="0"/>
              <a:t>Creador.”</a:t>
            </a:r>
            <a:r>
              <a:rPr lang="es-ES" sz="5400" b="1" dirty="0" smtClean="0">
                <a:latin typeface="Times New Roman" panose="02020603050405020304" pitchFamily="18" charset="0"/>
                <a:cs typeface="Times New Roman" panose="02020603050405020304" pitchFamily="18" charset="0"/>
              </a:rPr>
              <a:t> Col. </a:t>
            </a:r>
            <a:r>
              <a:rPr lang="es-ES" sz="5400" b="1" dirty="0" smtClean="0">
                <a:latin typeface="Times New Roman" panose="02020603050405020304" pitchFamily="18" charset="0"/>
                <a:cs typeface="Times New Roman" panose="02020603050405020304" pitchFamily="18" charset="0"/>
              </a:rPr>
              <a:t>3:9-10</a:t>
            </a:r>
          </a:p>
          <a:p>
            <a:r>
              <a:rPr lang="es-ES" sz="5400" b="1" dirty="0" smtClean="0">
                <a:latin typeface="Times New Roman" panose="02020603050405020304" pitchFamily="18" charset="0"/>
                <a:cs typeface="Times New Roman" panose="02020603050405020304" pitchFamily="18" charset="0"/>
              </a:rPr>
              <a:t>Mentir siempre sale a flote, sabemos quien es el padre de mentira, cuando haiga mentiras destruyamos el trabajo del diablo y que haiga restauración y sanidad y confesemos errores a otros</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8278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s-AR" b="1" u="sng" dirty="0" smtClean="0">
                <a:latin typeface="Times New Roman" panose="02020603050405020304" pitchFamily="18" charset="0"/>
                <a:cs typeface="Times New Roman" panose="02020603050405020304" pitchFamily="18" charset="0"/>
              </a:rPr>
              <a:t>Odio que haya en el corazón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1902"/>
            <a:ext cx="12192000" cy="5806098"/>
          </a:xfrm>
        </p:spPr>
        <p:txBody>
          <a:bodyPr>
            <a:normAutofit/>
          </a:bodyPr>
          <a:lstStyle/>
          <a:p>
            <a:r>
              <a:rPr lang="es-ES" sz="5400" b="1" dirty="0" smtClean="0">
                <a:latin typeface="Times New Roman" panose="02020603050405020304" pitchFamily="18" charset="0"/>
                <a:cs typeface="Times New Roman" panose="02020603050405020304" pitchFamily="18" charset="0"/>
              </a:rPr>
              <a:t>“</a:t>
            </a:r>
            <a:r>
              <a:rPr lang="es-ES" sz="5400" dirty="0"/>
              <a:t>El odio es motivo de disensiones,</a:t>
            </a:r>
            <a:r>
              <a:rPr lang="es-ES" sz="5400" dirty="0" smtClean="0"/>
              <a:t/>
            </a:r>
            <a:br>
              <a:rPr lang="es-ES" sz="5400" dirty="0" smtClean="0"/>
            </a:br>
            <a:r>
              <a:rPr lang="es-ES" sz="5400" dirty="0"/>
              <a:t>    pero el amor cubre todas las </a:t>
            </a:r>
            <a:r>
              <a:rPr lang="es-ES" sz="5400" dirty="0" smtClean="0"/>
              <a:t>faltas.”</a:t>
            </a:r>
            <a:r>
              <a:rPr lang="es-ES" sz="5400" b="1" dirty="0" smtClean="0">
                <a:latin typeface="Times New Roman" panose="02020603050405020304" pitchFamily="18" charset="0"/>
                <a:cs typeface="Times New Roman" panose="02020603050405020304" pitchFamily="18" charset="0"/>
              </a:rPr>
              <a:t> </a:t>
            </a:r>
            <a:r>
              <a:rPr lang="es-ES" sz="5400" b="1" dirty="0" err="1" smtClean="0">
                <a:latin typeface="Times New Roman" panose="02020603050405020304" pitchFamily="18" charset="0"/>
                <a:cs typeface="Times New Roman" panose="02020603050405020304" pitchFamily="18" charset="0"/>
              </a:rPr>
              <a:t>Pv</a:t>
            </a:r>
            <a:r>
              <a:rPr lang="es-ES" sz="5400" b="1" dirty="0" smtClean="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10:12</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35777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452</TotalTime>
  <Words>710</Words>
  <Application>Microsoft Office PowerPoint</Application>
  <PresentationFormat>Widescreen</PresentationFormat>
  <Paragraphs>53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Aceleradores del Fuego Destructivo</vt:lpstr>
      <vt:lpstr>Introducción:</vt:lpstr>
      <vt:lpstr>Introducción: Aceleradores del fuego destructivo</vt:lpstr>
      <vt:lpstr>Dios Odia el Orgullo</vt:lpstr>
      <vt:lpstr>Venganza</vt:lpstr>
      <vt:lpstr>Enojo</vt:lpstr>
      <vt:lpstr>Enojo</vt:lpstr>
      <vt:lpstr>Mentir</vt:lpstr>
      <vt:lpstr>Odio que haya en el corazón</vt:lpstr>
      <vt:lpstr>Miedo</vt:lpstr>
      <vt:lpstr>Falta de Perdón y Amargura</vt:lpstr>
      <vt:lpstr>Despreciar y burlarse</vt:lpstr>
      <vt:lpstr>Filipenses 4:8</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Aceleradores del Fuego Destructivo</dc:title>
  <dc:creator>Jorge Muniz</dc:creator>
  <cp:lastModifiedBy>Jorge Muniz</cp:lastModifiedBy>
  <cp:revision>8</cp:revision>
  <cp:lastPrinted>2018-04-12T16:10:18Z</cp:lastPrinted>
  <dcterms:created xsi:type="dcterms:W3CDTF">2018-04-12T16:09:59Z</dcterms:created>
  <dcterms:modified xsi:type="dcterms:W3CDTF">2018-04-14T05:55:52Z</dcterms:modified>
</cp:coreProperties>
</file>