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81" r:id="rId2"/>
    <p:sldId id="282" r:id="rId3"/>
    <p:sldId id="283" r:id="rId4"/>
    <p:sldId id="284" r:id="rId5"/>
    <p:sldId id="285" r:id="rId6"/>
    <p:sldId id="286" r:id="rId7"/>
    <p:sldId id="287" r:id="rId8"/>
    <p:sldId id="288" r:id="rId9"/>
    <p:sldId id="290" r:id="rId10"/>
    <p:sldId id="291" r:id="rId11"/>
    <p:sldId id="292" r:id="rId12"/>
    <p:sldId id="293" r:id="rId13"/>
    <p:sldId id="294" r:id="rId14"/>
    <p:sldId id="295" r:id="rId15"/>
    <p:sldId id="296" r:id="rId16"/>
    <p:sldId id="297" r:id="rId17"/>
    <p:sldId id="266" r:id="rId18"/>
    <p:sldId id="273" r:id="rId19"/>
    <p:sldId id="298" r:id="rId20"/>
    <p:sldId id="299" r:id="rId21"/>
    <p:sldId id="300" r:id="rId22"/>
    <p:sldId id="301" r:id="rId23"/>
    <p:sldId id="302" r:id="rId24"/>
    <p:sldId id="303" r:id="rId25"/>
    <p:sldId id="304" r:id="rId26"/>
    <p:sldId id="305" r:id="rId27"/>
    <p:sldId id="306" r:id="rId28"/>
    <p:sldId id="307" r:id="rId29"/>
    <p:sldId id="265" r:id="rId30"/>
    <p:sldId id="309"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0" d="100"/>
          <a:sy n="70" d="100"/>
        </p:scale>
        <p:origin x="-576"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 Id="rId3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98ECA4B5-FEEC-4042-B0DF-4180FABEAACA}"/>
    <pc:docChg chg="undo custSel addSld delSld modSld sldOrd">
      <pc:chgData name="Brian DeCook" userId="f06ccbda779038aa" providerId="LiveId" clId="{98ECA4B5-FEEC-4042-B0DF-4180FABEAACA}" dt="2018-03-13T16:20:05.971" v="212" actId="20577"/>
      <pc:docMkLst>
        <pc:docMk/>
      </pc:docMkLst>
      <pc:sldChg chg="modSp">
        <pc:chgData name="Brian DeCook" userId="f06ccbda779038aa" providerId="LiveId" clId="{98ECA4B5-FEEC-4042-B0DF-4180FABEAACA}" dt="2018-03-13T14:58:19.152" v="11"/>
        <pc:sldMkLst>
          <pc:docMk/>
          <pc:sldMk cId="2693324274" sldId="256"/>
        </pc:sldMkLst>
        <pc:spChg chg="mod">
          <ac:chgData name="Brian DeCook" userId="f06ccbda779038aa" providerId="LiveId" clId="{98ECA4B5-FEEC-4042-B0DF-4180FABEAACA}" dt="2018-03-13T14:58:19.152" v="11"/>
          <ac:spMkLst>
            <pc:docMk/>
            <pc:sldMk cId="2693324274" sldId="256"/>
            <ac:spMk id="3" creationId="{9AE29210-1243-40B6-BB5E-66301D4215DA}"/>
          </ac:spMkLst>
        </pc:spChg>
      </pc:sldChg>
      <pc:sldChg chg="modSp">
        <pc:chgData name="Brian DeCook" userId="f06ccbda779038aa" providerId="LiveId" clId="{98ECA4B5-FEEC-4042-B0DF-4180FABEAACA}" dt="2018-03-13T16:20:05.971" v="212" actId="20577"/>
        <pc:sldMkLst>
          <pc:docMk/>
          <pc:sldMk cId="2771055752" sldId="265"/>
        </pc:sldMkLst>
        <pc:spChg chg="mod">
          <ac:chgData name="Brian DeCook" userId="f06ccbda779038aa" providerId="LiveId" clId="{98ECA4B5-FEEC-4042-B0DF-4180FABEAACA}" dt="2018-03-13T14:32:30.386" v="3" actId="20577"/>
          <ac:spMkLst>
            <pc:docMk/>
            <pc:sldMk cId="2771055752" sldId="265"/>
            <ac:spMk id="2" creationId="{0C5331E9-4C9B-4C57-84E9-90680A549A13}"/>
          </ac:spMkLst>
        </pc:spChg>
        <pc:spChg chg="mod">
          <ac:chgData name="Brian DeCook" userId="f06ccbda779038aa" providerId="LiveId" clId="{98ECA4B5-FEEC-4042-B0DF-4180FABEAACA}" dt="2018-03-13T16:20:05.971" v="212" actId="20577"/>
          <ac:spMkLst>
            <pc:docMk/>
            <pc:sldMk cId="2771055752" sldId="265"/>
            <ac:spMk id="3" creationId="{448F06D8-2E51-4BD9-B868-5642B67935E6}"/>
          </ac:spMkLst>
        </pc:spChg>
      </pc:sldChg>
      <pc:sldChg chg="add setBg">
        <pc:chgData name="Brian DeCook" userId="f06ccbda779038aa" providerId="LiveId" clId="{98ECA4B5-FEEC-4042-B0DF-4180FABEAACA}" dt="2018-03-13T15:30:12.306" v="14"/>
        <pc:sldMkLst>
          <pc:docMk/>
          <pc:sldMk cId="1654803875" sldId="266"/>
        </pc:sldMkLst>
      </pc:sldChg>
      <pc:sldChg chg="del">
        <pc:chgData name="Brian DeCook" userId="f06ccbda779038aa" providerId="LiveId" clId="{98ECA4B5-FEEC-4042-B0DF-4180FABEAACA}" dt="2018-03-13T14:58:29.548" v="12" actId="2696"/>
        <pc:sldMkLst>
          <pc:docMk/>
          <pc:sldMk cId="3232659865" sldId="266"/>
        </pc:sldMkLst>
      </pc:sldChg>
      <pc:sldChg chg="delSp modSp add">
        <pc:chgData name="Brian DeCook" userId="f06ccbda779038aa" providerId="LiveId" clId="{98ECA4B5-FEEC-4042-B0DF-4180FABEAACA}" dt="2018-03-13T15:31:20.759" v="31" actId="20577"/>
        <pc:sldMkLst>
          <pc:docMk/>
          <pc:sldMk cId="3340030908" sldId="267"/>
        </pc:sldMkLst>
        <pc:spChg chg="mod">
          <ac:chgData name="Brian DeCook" userId="f06ccbda779038aa" providerId="LiveId" clId="{98ECA4B5-FEEC-4042-B0DF-4180FABEAACA}" dt="2018-03-13T15:30:32.985" v="21" actId="14100"/>
          <ac:spMkLst>
            <pc:docMk/>
            <pc:sldMk cId="3340030908" sldId="267"/>
            <ac:spMk id="2" creationId="{00000000-0000-0000-0000-000000000000}"/>
          </ac:spMkLst>
        </pc:spChg>
        <pc:spChg chg="mod">
          <ac:chgData name="Brian DeCook" userId="f06ccbda779038aa" providerId="LiveId" clId="{98ECA4B5-FEEC-4042-B0DF-4180FABEAACA}" dt="2018-03-13T15:31:20.759" v="31" actId="20577"/>
          <ac:spMkLst>
            <pc:docMk/>
            <pc:sldMk cId="3340030908" sldId="267"/>
            <ac:spMk id="3" creationId="{00000000-0000-0000-0000-000000000000}"/>
          </ac:spMkLst>
        </pc:spChg>
        <pc:picChg chg="del">
          <ac:chgData name="Brian DeCook" userId="f06ccbda779038aa" providerId="LiveId" clId="{98ECA4B5-FEEC-4042-B0DF-4180FABEAACA}" dt="2018-03-13T15:30:27.435" v="20" actId="478"/>
          <ac:picMkLst>
            <pc:docMk/>
            <pc:sldMk cId="3340030908" sldId="267"/>
            <ac:picMk id="4" creationId="{00000000-0000-0000-0000-000000000000}"/>
          </ac:picMkLst>
        </pc:picChg>
      </pc:sldChg>
      <pc:sldChg chg="del">
        <pc:chgData name="Brian DeCook" userId="f06ccbda779038aa" providerId="LiveId" clId="{98ECA4B5-FEEC-4042-B0DF-4180FABEAACA}" dt="2018-03-13T14:58:29.579" v="13" actId="2696"/>
        <pc:sldMkLst>
          <pc:docMk/>
          <pc:sldMk cId="3990218208" sldId="267"/>
        </pc:sldMkLst>
      </pc:sldChg>
      <pc:sldChg chg="modSp add del">
        <pc:chgData name="Brian DeCook" userId="f06ccbda779038aa" providerId="LiveId" clId="{98ECA4B5-FEEC-4042-B0DF-4180FABEAACA}" dt="2018-03-13T15:31:48.951" v="32" actId="2696"/>
        <pc:sldMkLst>
          <pc:docMk/>
          <pc:sldMk cId="2622348524" sldId="268"/>
        </pc:sldMkLst>
        <pc:spChg chg="mod">
          <ac:chgData name="Brian DeCook" userId="f06ccbda779038aa" providerId="LiveId" clId="{98ECA4B5-FEEC-4042-B0DF-4180FABEAACA}" dt="2018-03-13T15:30:13.395" v="15" actId="27636"/>
          <ac:spMkLst>
            <pc:docMk/>
            <pc:sldMk cId="2622348524" sldId="268"/>
            <ac:spMk id="3" creationId="{00000000-0000-0000-0000-000000000000}"/>
          </ac:spMkLst>
        </pc:spChg>
      </pc:sldChg>
      <pc:sldChg chg="delSp modSp add">
        <pc:chgData name="Brian DeCook" userId="f06ccbda779038aa" providerId="LiveId" clId="{98ECA4B5-FEEC-4042-B0DF-4180FABEAACA}" dt="2018-03-13T15:36:35.221" v="70" actId="20577"/>
        <pc:sldMkLst>
          <pc:docMk/>
          <pc:sldMk cId="4097695813" sldId="269"/>
        </pc:sldMkLst>
        <pc:spChg chg="mod">
          <ac:chgData name="Brian DeCook" userId="f06ccbda779038aa" providerId="LiveId" clId="{98ECA4B5-FEEC-4042-B0DF-4180FABEAACA}" dt="2018-03-13T15:33:37.124" v="48" actId="14100"/>
          <ac:spMkLst>
            <pc:docMk/>
            <pc:sldMk cId="4097695813" sldId="269"/>
            <ac:spMk id="2" creationId="{00000000-0000-0000-0000-000000000000}"/>
          </ac:spMkLst>
        </pc:spChg>
        <pc:spChg chg="mod">
          <ac:chgData name="Brian DeCook" userId="f06ccbda779038aa" providerId="LiveId" clId="{98ECA4B5-FEEC-4042-B0DF-4180FABEAACA}" dt="2018-03-13T15:36:35.221" v="70" actId="20577"/>
          <ac:spMkLst>
            <pc:docMk/>
            <pc:sldMk cId="4097695813" sldId="269"/>
            <ac:spMk id="3" creationId="{00000000-0000-0000-0000-000000000000}"/>
          </ac:spMkLst>
        </pc:spChg>
        <pc:picChg chg="del">
          <ac:chgData name="Brian DeCook" userId="f06ccbda779038aa" providerId="LiveId" clId="{98ECA4B5-FEEC-4042-B0DF-4180FABEAACA}" dt="2018-03-13T15:32:01.466" v="36" actId="478"/>
          <ac:picMkLst>
            <pc:docMk/>
            <pc:sldMk cId="4097695813" sldId="269"/>
            <ac:picMk id="4" creationId="{00000000-0000-0000-0000-000000000000}"/>
          </ac:picMkLst>
        </pc:picChg>
      </pc:sldChg>
      <pc:sldChg chg="modSp add del">
        <pc:chgData name="Brian DeCook" userId="f06ccbda779038aa" providerId="LiveId" clId="{98ECA4B5-FEEC-4042-B0DF-4180FABEAACA}" dt="2018-03-13T15:35:44.214" v="60" actId="2696"/>
        <pc:sldMkLst>
          <pc:docMk/>
          <pc:sldMk cId="2645640683" sldId="270"/>
        </pc:sldMkLst>
        <pc:spChg chg="mod">
          <ac:chgData name="Brian DeCook" userId="f06ccbda779038aa" providerId="LiveId" clId="{98ECA4B5-FEEC-4042-B0DF-4180FABEAACA}" dt="2018-03-13T15:35:38.210" v="59"/>
          <ac:spMkLst>
            <pc:docMk/>
            <pc:sldMk cId="2645640683" sldId="270"/>
            <ac:spMk id="3" creationId="{00000000-0000-0000-0000-000000000000}"/>
          </ac:spMkLst>
        </pc:spChg>
      </pc:sldChg>
      <pc:sldChg chg="modSp add del">
        <pc:chgData name="Brian DeCook" userId="f06ccbda779038aa" providerId="LiveId" clId="{98ECA4B5-FEEC-4042-B0DF-4180FABEAACA}" dt="2018-03-13T15:37:06.096" v="71" actId="2696"/>
        <pc:sldMkLst>
          <pc:docMk/>
          <pc:sldMk cId="1652539932" sldId="271"/>
        </pc:sldMkLst>
        <pc:spChg chg="mod">
          <ac:chgData name="Brian DeCook" userId="f06ccbda779038aa" providerId="LiveId" clId="{98ECA4B5-FEEC-4042-B0DF-4180FABEAACA}" dt="2018-03-13T15:35:55.959" v="61"/>
          <ac:spMkLst>
            <pc:docMk/>
            <pc:sldMk cId="1652539932" sldId="271"/>
            <ac:spMk id="3" creationId="{00000000-0000-0000-0000-000000000000}"/>
          </ac:spMkLst>
        </pc:spChg>
      </pc:sldChg>
      <pc:sldChg chg="delSp modSp add">
        <pc:chgData name="Brian DeCook" userId="f06ccbda779038aa" providerId="LiveId" clId="{98ECA4B5-FEEC-4042-B0DF-4180FABEAACA}" dt="2018-03-13T15:38:03.780" v="93" actId="255"/>
        <pc:sldMkLst>
          <pc:docMk/>
          <pc:sldMk cId="2510174083" sldId="272"/>
        </pc:sldMkLst>
        <pc:spChg chg="mod">
          <ac:chgData name="Brian DeCook" userId="f06ccbda779038aa" providerId="LiveId" clId="{98ECA4B5-FEEC-4042-B0DF-4180FABEAACA}" dt="2018-03-13T15:37:23.364" v="75" actId="14100"/>
          <ac:spMkLst>
            <pc:docMk/>
            <pc:sldMk cId="2510174083" sldId="272"/>
            <ac:spMk id="2" creationId="{00000000-0000-0000-0000-000000000000}"/>
          </ac:spMkLst>
        </pc:spChg>
        <pc:spChg chg="mod">
          <ac:chgData name="Brian DeCook" userId="f06ccbda779038aa" providerId="LiveId" clId="{98ECA4B5-FEEC-4042-B0DF-4180FABEAACA}" dt="2018-03-13T15:38:03.780" v="93" actId="255"/>
          <ac:spMkLst>
            <pc:docMk/>
            <pc:sldMk cId="2510174083" sldId="272"/>
            <ac:spMk id="3" creationId="{00000000-0000-0000-0000-000000000000}"/>
          </ac:spMkLst>
        </pc:spChg>
        <pc:picChg chg="del">
          <ac:chgData name="Brian DeCook" userId="f06ccbda779038aa" providerId="LiveId" clId="{98ECA4B5-FEEC-4042-B0DF-4180FABEAACA}" dt="2018-03-13T15:37:19.252" v="74" actId="478"/>
          <ac:picMkLst>
            <pc:docMk/>
            <pc:sldMk cId="2510174083" sldId="272"/>
            <ac:picMk id="4" creationId="{00000000-0000-0000-0000-000000000000}"/>
          </ac:picMkLst>
        </pc:picChg>
      </pc:sldChg>
      <pc:sldChg chg="delSp modSp add ord">
        <pc:chgData name="Brian DeCook" userId="f06ccbda779038aa" providerId="LiveId" clId="{98ECA4B5-FEEC-4042-B0DF-4180FABEAACA}" dt="2018-03-13T15:39:49.229" v="99"/>
        <pc:sldMkLst>
          <pc:docMk/>
          <pc:sldMk cId="1361654095" sldId="273"/>
        </pc:sldMkLst>
        <pc:spChg chg="mod">
          <ac:chgData name="Brian DeCook" userId="f06ccbda779038aa" providerId="LiveId" clId="{98ECA4B5-FEEC-4042-B0DF-4180FABEAACA}" dt="2018-03-13T15:38:12.939" v="95" actId="122"/>
          <ac:spMkLst>
            <pc:docMk/>
            <pc:sldMk cId="1361654095" sldId="273"/>
            <ac:spMk id="2" creationId="{00000000-0000-0000-0000-000000000000}"/>
          </ac:spMkLst>
        </pc:spChg>
        <pc:spChg chg="mod">
          <ac:chgData name="Brian DeCook" userId="f06ccbda779038aa" providerId="LiveId" clId="{98ECA4B5-FEEC-4042-B0DF-4180FABEAACA}" dt="2018-03-13T15:38:41.587" v="98" actId="255"/>
          <ac:spMkLst>
            <pc:docMk/>
            <pc:sldMk cId="1361654095" sldId="273"/>
            <ac:spMk id="3" creationId="{00000000-0000-0000-0000-000000000000}"/>
          </ac:spMkLst>
        </pc:spChg>
        <pc:picChg chg="del">
          <ac:chgData name="Brian DeCook" userId="f06ccbda779038aa" providerId="LiveId" clId="{98ECA4B5-FEEC-4042-B0DF-4180FABEAACA}" dt="2018-03-13T15:38:16.302" v="96" actId="478"/>
          <ac:picMkLst>
            <pc:docMk/>
            <pc:sldMk cId="1361654095" sldId="273"/>
            <ac:picMk id="4" creationId="{00000000-0000-0000-0000-000000000000}"/>
          </ac:picMkLst>
        </pc:picChg>
      </pc:sldChg>
      <pc:sldChg chg="delSp modSp add">
        <pc:chgData name="Brian DeCook" userId="f06ccbda779038aa" providerId="LiveId" clId="{98ECA4B5-FEEC-4042-B0DF-4180FABEAACA}" dt="2018-03-13T15:53:06.504" v="106" actId="14100"/>
        <pc:sldMkLst>
          <pc:docMk/>
          <pc:sldMk cId="972588409" sldId="274"/>
        </pc:sldMkLst>
        <pc:spChg chg="mod">
          <ac:chgData name="Brian DeCook" userId="f06ccbda779038aa" providerId="LiveId" clId="{98ECA4B5-FEEC-4042-B0DF-4180FABEAACA}" dt="2018-03-13T15:53:06.504" v="106" actId="14100"/>
          <ac:spMkLst>
            <pc:docMk/>
            <pc:sldMk cId="972588409" sldId="274"/>
            <ac:spMk id="2" creationId="{00000000-0000-0000-0000-000000000000}"/>
          </ac:spMkLst>
        </pc:spChg>
        <pc:spChg chg="mod">
          <ac:chgData name="Brian DeCook" userId="f06ccbda779038aa" providerId="LiveId" clId="{98ECA4B5-FEEC-4042-B0DF-4180FABEAACA}" dt="2018-03-13T15:52:55.141" v="104"/>
          <ac:spMkLst>
            <pc:docMk/>
            <pc:sldMk cId="972588409" sldId="274"/>
            <ac:spMk id="3" creationId="{00000000-0000-0000-0000-000000000000}"/>
          </ac:spMkLst>
        </pc:spChg>
        <pc:picChg chg="del">
          <ac:chgData name="Brian DeCook" userId="f06ccbda779038aa" providerId="LiveId" clId="{98ECA4B5-FEEC-4042-B0DF-4180FABEAACA}" dt="2018-03-13T15:53:01.284" v="105" actId="478"/>
          <ac:picMkLst>
            <pc:docMk/>
            <pc:sldMk cId="972588409" sldId="274"/>
            <ac:picMk id="4" creationId="{00000000-0000-0000-0000-000000000000}"/>
          </ac:picMkLst>
        </pc:picChg>
      </pc:sldChg>
      <pc:sldChg chg="delSp modSp add">
        <pc:chgData name="Brian DeCook" userId="f06ccbda779038aa" providerId="LiveId" clId="{98ECA4B5-FEEC-4042-B0DF-4180FABEAACA}" dt="2018-03-13T15:53:37.803" v="112" actId="255"/>
        <pc:sldMkLst>
          <pc:docMk/>
          <pc:sldMk cId="890542192" sldId="275"/>
        </pc:sldMkLst>
        <pc:spChg chg="mod">
          <ac:chgData name="Brian DeCook" userId="f06ccbda779038aa" providerId="LiveId" clId="{98ECA4B5-FEEC-4042-B0DF-4180FABEAACA}" dt="2018-03-13T15:53:21.807" v="110" actId="14100"/>
          <ac:spMkLst>
            <pc:docMk/>
            <pc:sldMk cId="890542192" sldId="275"/>
            <ac:spMk id="2" creationId="{00000000-0000-0000-0000-000000000000}"/>
          </ac:spMkLst>
        </pc:spChg>
        <pc:spChg chg="mod">
          <ac:chgData name="Brian DeCook" userId="f06ccbda779038aa" providerId="LiveId" clId="{98ECA4B5-FEEC-4042-B0DF-4180FABEAACA}" dt="2018-03-13T15:53:37.803" v="112" actId="255"/>
          <ac:spMkLst>
            <pc:docMk/>
            <pc:sldMk cId="890542192" sldId="275"/>
            <ac:spMk id="3" creationId="{00000000-0000-0000-0000-000000000000}"/>
          </ac:spMkLst>
        </pc:spChg>
        <pc:picChg chg="del">
          <ac:chgData name="Brian DeCook" userId="f06ccbda779038aa" providerId="LiveId" clId="{98ECA4B5-FEEC-4042-B0DF-4180FABEAACA}" dt="2018-03-13T15:53:17.355" v="109" actId="478"/>
          <ac:picMkLst>
            <pc:docMk/>
            <pc:sldMk cId="890542192" sldId="275"/>
            <ac:picMk id="4" creationId="{00000000-0000-0000-0000-000000000000}"/>
          </ac:picMkLst>
        </pc:picChg>
      </pc:sldChg>
      <pc:sldChg chg="delSp modSp add">
        <pc:chgData name="Brian DeCook" userId="f06ccbda779038aa" providerId="LiveId" clId="{98ECA4B5-FEEC-4042-B0DF-4180FABEAACA}" dt="2018-03-13T15:54:39.204" v="118" actId="255"/>
        <pc:sldMkLst>
          <pc:docMk/>
          <pc:sldMk cId="1161099861" sldId="276"/>
        </pc:sldMkLst>
        <pc:spChg chg="mod">
          <ac:chgData name="Brian DeCook" userId="f06ccbda779038aa" providerId="LiveId" clId="{98ECA4B5-FEEC-4042-B0DF-4180FABEAACA}" dt="2018-03-13T15:54:26.220" v="116" actId="14100"/>
          <ac:spMkLst>
            <pc:docMk/>
            <pc:sldMk cId="1161099861" sldId="276"/>
            <ac:spMk id="2" creationId="{00000000-0000-0000-0000-000000000000}"/>
          </ac:spMkLst>
        </pc:spChg>
        <pc:spChg chg="mod">
          <ac:chgData name="Brian DeCook" userId="f06ccbda779038aa" providerId="LiveId" clId="{98ECA4B5-FEEC-4042-B0DF-4180FABEAACA}" dt="2018-03-13T15:54:39.204" v="118" actId="255"/>
          <ac:spMkLst>
            <pc:docMk/>
            <pc:sldMk cId="1161099861" sldId="276"/>
            <ac:spMk id="3" creationId="{00000000-0000-0000-0000-000000000000}"/>
          </ac:spMkLst>
        </pc:spChg>
        <pc:picChg chg="del">
          <ac:chgData name="Brian DeCook" userId="f06ccbda779038aa" providerId="LiveId" clId="{98ECA4B5-FEEC-4042-B0DF-4180FABEAACA}" dt="2018-03-13T15:54:22.374" v="115" actId="478"/>
          <ac:picMkLst>
            <pc:docMk/>
            <pc:sldMk cId="1161099861" sldId="276"/>
            <ac:picMk id="4" creationId="{00000000-0000-0000-0000-000000000000}"/>
          </ac:picMkLst>
        </pc:picChg>
      </pc:sldChg>
      <pc:sldChg chg="delSp modSp add">
        <pc:chgData name="Brian DeCook" userId="f06ccbda779038aa" providerId="LiveId" clId="{98ECA4B5-FEEC-4042-B0DF-4180FABEAACA}" dt="2018-03-13T15:55:28.267" v="124" actId="255"/>
        <pc:sldMkLst>
          <pc:docMk/>
          <pc:sldMk cId="1757635945" sldId="277"/>
        </pc:sldMkLst>
        <pc:spChg chg="mod">
          <ac:chgData name="Brian DeCook" userId="f06ccbda779038aa" providerId="LiveId" clId="{98ECA4B5-FEEC-4042-B0DF-4180FABEAACA}" dt="2018-03-13T15:55:17.538" v="122" actId="14100"/>
          <ac:spMkLst>
            <pc:docMk/>
            <pc:sldMk cId="1757635945" sldId="277"/>
            <ac:spMk id="2" creationId="{00000000-0000-0000-0000-000000000000}"/>
          </ac:spMkLst>
        </pc:spChg>
        <pc:spChg chg="mod">
          <ac:chgData name="Brian DeCook" userId="f06ccbda779038aa" providerId="LiveId" clId="{98ECA4B5-FEEC-4042-B0DF-4180FABEAACA}" dt="2018-03-13T15:55:28.267" v="124" actId="255"/>
          <ac:spMkLst>
            <pc:docMk/>
            <pc:sldMk cId="1757635945" sldId="277"/>
            <ac:spMk id="3" creationId="{00000000-0000-0000-0000-000000000000}"/>
          </ac:spMkLst>
        </pc:spChg>
        <pc:picChg chg="del">
          <ac:chgData name="Brian DeCook" userId="f06ccbda779038aa" providerId="LiveId" clId="{98ECA4B5-FEEC-4042-B0DF-4180FABEAACA}" dt="2018-03-13T15:55:12.711" v="121" actId="478"/>
          <ac:picMkLst>
            <pc:docMk/>
            <pc:sldMk cId="1757635945" sldId="277"/>
            <ac:picMk id="4" creationId="{00000000-0000-0000-0000-000000000000}"/>
          </ac:picMkLst>
        </pc:picChg>
      </pc:sldChg>
      <pc:sldChg chg="delSp modSp add">
        <pc:chgData name="Brian DeCook" userId="f06ccbda779038aa" providerId="LiveId" clId="{98ECA4B5-FEEC-4042-B0DF-4180FABEAACA}" dt="2018-03-13T15:56:15.996" v="130" actId="255"/>
        <pc:sldMkLst>
          <pc:docMk/>
          <pc:sldMk cId="2581322241" sldId="278"/>
        </pc:sldMkLst>
        <pc:spChg chg="mod">
          <ac:chgData name="Brian DeCook" userId="f06ccbda779038aa" providerId="LiveId" clId="{98ECA4B5-FEEC-4042-B0DF-4180FABEAACA}" dt="2018-03-13T15:56:05.940" v="128" actId="14100"/>
          <ac:spMkLst>
            <pc:docMk/>
            <pc:sldMk cId="2581322241" sldId="278"/>
            <ac:spMk id="2" creationId="{00000000-0000-0000-0000-000000000000}"/>
          </ac:spMkLst>
        </pc:spChg>
        <pc:spChg chg="mod">
          <ac:chgData name="Brian DeCook" userId="f06ccbda779038aa" providerId="LiveId" clId="{98ECA4B5-FEEC-4042-B0DF-4180FABEAACA}" dt="2018-03-13T15:56:15.996" v="130" actId="255"/>
          <ac:spMkLst>
            <pc:docMk/>
            <pc:sldMk cId="2581322241" sldId="278"/>
            <ac:spMk id="3" creationId="{00000000-0000-0000-0000-000000000000}"/>
          </ac:spMkLst>
        </pc:spChg>
        <pc:picChg chg="del">
          <ac:chgData name="Brian DeCook" userId="f06ccbda779038aa" providerId="LiveId" clId="{98ECA4B5-FEEC-4042-B0DF-4180FABEAACA}" dt="2018-03-13T15:56:00.300" v="127" actId="478"/>
          <ac:picMkLst>
            <pc:docMk/>
            <pc:sldMk cId="2581322241" sldId="278"/>
            <ac:picMk id="4" creationId="{00000000-0000-0000-0000-000000000000}"/>
          </ac:picMkLst>
        </pc:picChg>
      </pc:sldChg>
      <pc:sldChg chg="delSp modSp add">
        <pc:chgData name="Brian DeCook" userId="f06ccbda779038aa" providerId="LiveId" clId="{98ECA4B5-FEEC-4042-B0DF-4180FABEAACA}" dt="2018-03-13T15:57:15.625" v="135" actId="255"/>
        <pc:sldMkLst>
          <pc:docMk/>
          <pc:sldMk cId="777402075" sldId="279"/>
        </pc:sldMkLst>
        <pc:spChg chg="mod">
          <ac:chgData name="Brian DeCook" userId="f06ccbda779038aa" providerId="LiveId" clId="{98ECA4B5-FEEC-4042-B0DF-4180FABEAACA}" dt="2018-03-13T15:57:00.056" v="132"/>
          <ac:spMkLst>
            <pc:docMk/>
            <pc:sldMk cId="777402075" sldId="279"/>
            <ac:spMk id="2" creationId="{00000000-0000-0000-0000-000000000000}"/>
          </ac:spMkLst>
        </pc:spChg>
        <pc:spChg chg="mod">
          <ac:chgData name="Brian DeCook" userId="f06ccbda779038aa" providerId="LiveId" clId="{98ECA4B5-FEEC-4042-B0DF-4180FABEAACA}" dt="2018-03-13T15:57:15.625" v="135" actId="255"/>
          <ac:spMkLst>
            <pc:docMk/>
            <pc:sldMk cId="777402075" sldId="279"/>
            <ac:spMk id="3" creationId="{00000000-0000-0000-0000-000000000000}"/>
          </ac:spMkLst>
        </pc:spChg>
        <pc:picChg chg="del">
          <ac:chgData name="Brian DeCook" userId="f06ccbda779038aa" providerId="LiveId" clId="{98ECA4B5-FEEC-4042-B0DF-4180FABEAACA}" dt="2018-03-13T15:57:02.001" v="133" actId="478"/>
          <ac:picMkLst>
            <pc:docMk/>
            <pc:sldMk cId="777402075" sldId="279"/>
            <ac:picMk id="4" creationId="{00000000-0000-0000-0000-000000000000}"/>
          </ac:picMkLst>
        </pc:picChg>
      </pc:sldChg>
      <pc:sldChg chg="delSp modSp add">
        <pc:chgData name="Brian DeCook" userId="f06ccbda779038aa" providerId="LiveId" clId="{98ECA4B5-FEEC-4042-B0DF-4180FABEAACA}" dt="2018-03-13T15:57:48.099" v="141" actId="255"/>
        <pc:sldMkLst>
          <pc:docMk/>
          <pc:sldMk cId="3901745838" sldId="280"/>
        </pc:sldMkLst>
        <pc:spChg chg="mod">
          <ac:chgData name="Brian DeCook" userId="f06ccbda779038aa" providerId="LiveId" clId="{98ECA4B5-FEEC-4042-B0DF-4180FABEAACA}" dt="2018-03-13T15:57:38.095" v="139" actId="14100"/>
          <ac:spMkLst>
            <pc:docMk/>
            <pc:sldMk cId="3901745838" sldId="280"/>
            <ac:spMk id="2" creationId="{00000000-0000-0000-0000-000000000000}"/>
          </ac:spMkLst>
        </pc:spChg>
        <pc:spChg chg="mod">
          <ac:chgData name="Brian DeCook" userId="f06ccbda779038aa" providerId="LiveId" clId="{98ECA4B5-FEEC-4042-B0DF-4180FABEAACA}" dt="2018-03-13T15:57:48.099" v="141" actId="255"/>
          <ac:spMkLst>
            <pc:docMk/>
            <pc:sldMk cId="3901745838" sldId="280"/>
            <ac:spMk id="3" creationId="{00000000-0000-0000-0000-000000000000}"/>
          </ac:spMkLst>
        </pc:spChg>
        <pc:picChg chg="del">
          <ac:chgData name="Brian DeCook" userId="f06ccbda779038aa" providerId="LiveId" clId="{98ECA4B5-FEEC-4042-B0DF-4180FABEAACA}" dt="2018-03-13T15:57:33.229" v="138" actId="478"/>
          <ac:picMkLst>
            <pc:docMk/>
            <pc:sldMk cId="3901745838" sldId="280"/>
            <ac:picMk id="4"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1BE156-1082-429A-AA28-08FA051A3AD9}" type="datetimeFigureOut">
              <a:rPr lang="en-US" smtClean="0"/>
              <a:t>3/31/18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15C191-FCB4-458C-83A5-7DAF56A63B88}" type="slidenum">
              <a:rPr lang="en-US" smtClean="0"/>
              <a:t>‹#›</a:t>
            </a:fld>
            <a:endParaRPr lang="en-US"/>
          </a:p>
        </p:txBody>
      </p:sp>
    </p:spTree>
    <p:extLst>
      <p:ext uri="{BB962C8B-B14F-4D97-AF65-F5344CB8AC3E}">
        <p14:creationId xmlns:p14="http://schemas.microsoft.com/office/powerpoint/2010/main" val="1804643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6DD7AD-9925-B948-83C6-A1DD0C49D8BA}" type="slidenum">
              <a:rPr lang="en-US" smtClean="0"/>
              <a:t>17</a:t>
            </a:fld>
            <a:endParaRPr lang="en-US"/>
          </a:p>
        </p:txBody>
      </p:sp>
      <p:sp>
        <p:nvSpPr>
          <p:cNvPr id="5" name="Date Placeholder 4"/>
          <p:cNvSpPr>
            <a:spLocks noGrp="1"/>
          </p:cNvSpPr>
          <p:nvPr>
            <p:ph type="dt" idx="11"/>
          </p:nvPr>
        </p:nvSpPr>
        <p:spPr/>
        <p:txBody>
          <a:bodyPr/>
          <a:lstStyle/>
          <a:p>
            <a:endParaRPr lang="en-US"/>
          </a:p>
        </p:txBody>
      </p:sp>
      <p:sp>
        <p:nvSpPr>
          <p:cNvPr id="6" name="Header Placeholder 5"/>
          <p:cNvSpPr>
            <a:spLocks noGrp="1"/>
          </p:cNvSpPr>
          <p:nvPr>
            <p:ph type="hdr" sz="quarter" idx="12"/>
          </p:nvPr>
        </p:nvSpPr>
        <p:spPr/>
        <p:txBody>
          <a:bodyPr/>
          <a:lstStyle/>
          <a:p>
            <a:r>
              <a:rPr lang="en-US"/>
              <a:t>Two Fires Couples Conference</a:t>
            </a:r>
          </a:p>
        </p:txBody>
      </p:sp>
    </p:spTree>
    <p:extLst>
      <p:ext uri="{BB962C8B-B14F-4D97-AF65-F5344CB8AC3E}">
        <p14:creationId xmlns:p14="http://schemas.microsoft.com/office/powerpoint/2010/main" val="3164225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3/31/18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3/31/18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3/31/18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3/31/18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0B9C2D-843E-4B81-9853-0E788E82151A}"/>
              </a:ext>
            </a:extLst>
          </p:cNvPr>
          <p:cNvSpPr>
            <a:spLocks noGrp="1"/>
          </p:cNvSpPr>
          <p:nvPr>
            <p:ph type="ctrTitle"/>
          </p:nvPr>
        </p:nvSpPr>
        <p:spPr>
          <a:xfrm>
            <a:off x="1143000" y="1600201"/>
            <a:ext cx="6858000" cy="2387600"/>
          </a:xfrm>
        </p:spPr>
        <p:txBody>
          <a:bodyPr>
            <a:normAutofit/>
          </a:bodyPr>
          <a:lstStyle/>
          <a:p>
            <a:r>
              <a:rPr lang="en-US" dirty="0" smtClean="0"/>
              <a:t>Restoring </a:t>
            </a:r>
            <a:r>
              <a:rPr lang="en-US" dirty="0"/>
              <a:t>Relationships</a:t>
            </a:r>
            <a:br>
              <a:rPr lang="en-US" dirty="0"/>
            </a:br>
            <a:r>
              <a:rPr lang="en-US" dirty="0" smtClean="0"/>
              <a:t>Transforming </a:t>
            </a:r>
            <a:r>
              <a:rPr lang="en-US" dirty="0"/>
              <a:t>Justice</a:t>
            </a:r>
          </a:p>
        </p:txBody>
      </p:sp>
      <p:sp>
        <p:nvSpPr>
          <p:cNvPr id="3" name="Subtitle 2">
            <a:extLst>
              <a:ext uri="{FF2B5EF4-FFF2-40B4-BE49-F238E27FC236}">
                <a16:creationId xmlns:a16="http://schemas.microsoft.com/office/drawing/2014/main" xmlns="" id="{9AE29210-1243-40B6-BB5E-66301D4215DA}"/>
              </a:ext>
            </a:extLst>
          </p:cNvPr>
          <p:cNvSpPr>
            <a:spLocks noGrp="1"/>
          </p:cNvSpPr>
          <p:nvPr>
            <p:ph type="subTitle" idx="1"/>
          </p:nvPr>
        </p:nvSpPr>
        <p:spPr>
          <a:xfrm>
            <a:off x="139396" y="4161114"/>
            <a:ext cx="8797446" cy="2027763"/>
          </a:xfrm>
        </p:spPr>
        <p:txBody>
          <a:bodyPr>
            <a:noAutofit/>
          </a:bodyPr>
          <a:lstStyle/>
          <a:p>
            <a:r>
              <a:rPr lang="en-US" dirty="0"/>
              <a:t>Lecture 20</a:t>
            </a:r>
          </a:p>
          <a:p>
            <a:r>
              <a:rPr lang="en-US" dirty="0"/>
              <a:t>Pursuing a Healthy </a:t>
            </a:r>
            <a:r>
              <a:rPr lang="en-US" dirty="0" smtClean="0"/>
              <a:t>Perspective on Conflict</a:t>
            </a:r>
          </a:p>
          <a:p>
            <a:r>
              <a:rPr lang="en-US" dirty="0" smtClean="0"/>
              <a:t>Part 1</a:t>
            </a:r>
          </a:p>
        </p:txBody>
      </p:sp>
      <p:cxnSp>
        <p:nvCxnSpPr>
          <p:cNvPr id="5" name="Straight Connector 4">
            <a:extLst>
              <a:ext uri="{FF2B5EF4-FFF2-40B4-BE49-F238E27FC236}">
                <a16:creationId xmlns:a16="http://schemas.microsoft.com/office/drawing/2014/main" xmlns=""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0871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Seeking God’s Presence - Worship</a:t>
            </a:r>
            <a:endParaRPr lang="en-US" dirty="0"/>
          </a:p>
        </p:txBody>
      </p:sp>
      <p:sp>
        <p:nvSpPr>
          <p:cNvPr id="3" name="Content Placeholder 2"/>
          <p:cNvSpPr>
            <a:spLocks noGrp="1"/>
          </p:cNvSpPr>
          <p:nvPr>
            <p:ph idx="1"/>
          </p:nvPr>
        </p:nvSpPr>
        <p:spPr/>
        <p:txBody>
          <a:bodyPr anchor="ctr"/>
          <a:lstStyle/>
          <a:p>
            <a:r>
              <a:rPr lang="en-US" dirty="0" smtClean="0"/>
              <a:t>Sometimes our perspective is so important to us that we forget that God also has a perspective on our conflict stories.</a:t>
            </a:r>
          </a:p>
          <a:p>
            <a:r>
              <a:rPr lang="en-US" dirty="0" smtClean="0"/>
              <a:t>We can often spend time seeking God and praying that He will give us what we want according to our perspective.</a:t>
            </a:r>
          </a:p>
        </p:txBody>
      </p:sp>
    </p:spTree>
    <p:extLst>
      <p:ext uri="{BB962C8B-B14F-4D97-AF65-F5344CB8AC3E}">
        <p14:creationId xmlns:p14="http://schemas.microsoft.com/office/powerpoint/2010/main" val="2504047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Seeking God’s Presence - Worship</a:t>
            </a:r>
            <a:endParaRPr lang="en-US" dirty="0"/>
          </a:p>
        </p:txBody>
      </p:sp>
      <p:sp>
        <p:nvSpPr>
          <p:cNvPr id="3" name="Content Placeholder 2"/>
          <p:cNvSpPr>
            <a:spLocks noGrp="1"/>
          </p:cNvSpPr>
          <p:nvPr>
            <p:ph idx="1"/>
          </p:nvPr>
        </p:nvSpPr>
        <p:spPr/>
        <p:txBody>
          <a:bodyPr anchor="ctr"/>
          <a:lstStyle/>
          <a:p>
            <a:r>
              <a:rPr lang="en-US" dirty="0" smtClean="0"/>
              <a:t>Sometimes our perspective is so important to us that we forget that God also has a perspective on our conflict stories.</a:t>
            </a:r>
          </a:p>
          <a:p>
            <a:r>
              <a:rPr lang="en-US" dirty="0" smtClean="0"/>
              <a:t>We can often spend time seeking God and praying that He will give us what we want according to our perspective.</a:t>
            </a:r>
          </a:p>
          <a:p>
            <a:r>
              <a:rPr lang="en-US" dirty="0" smtClean="0"/>
              <a:t>But </a:t>
            </a:r>
            <a:r>
              <a:rPr lang="en-US" dirty="0"/>
              <a:t>if our perspective doesn’t align with His perspective, </a:t>
            </a:r>
            <a:r>
              <a:rPr lang="en-US" dirty="0" smtClean="0"/>
              <a:t>He will not grant our request. </a:t>
            </a:r>
          </a:p>
        </p:txBody>
      </p:sp>
    </p:spTree>
    <p:extLst>
      <p:ext uri="{BB962C8B-B14F-4D97-AF65-F5344CB8AC3E}">
        <p14:creationId xmlns:p14="http://schemas.microsoft.com/office/powerpoint/2010/main" val="3633199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Seeking God’s Presence - Worship</a:t>
            </a:r>
            <a:endParaRPr lang="en-US" dirty="0"/>
          </a:p>
        </p:txBody>
      </p:sp>
      <p:sp>
        <p:nvSpPr>
          <p:cNvPr id="3" name="Content Placeholder 2"/>
          <p:cNvSpPr>
            <a:spLocks noGrp="1"/>
          </p:cNvSpPr>
          <p:nvPr>
            <p:ph idx="1"/>
          </p:nvPr>
        </p:nvSpPr>
        <p:spPr/>
        <p:txBody>
          <a:bodyPr anchor="ctr"/>
          <a:lstStyle/>
          <a:p>
            <a:r>
              <a:rPr lang="en-US" dirty="0" smtClean="0"/>
              <a:t>How do we get God’s perspective on our conflict stories?</a:t>
            </a:r>
          </a:p>
        </p:txBody>
      </p:sp>
    </p:spTree>
    <p:extLst>
      <p:ext uri="{BB962C8B-B14F-4D97-AF65-F5344CB8AC3E}">
        <p14:creationId xmlns:p14="http://schemas.microsoft.com/office/powerpoint/2010/main" val="2784422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Seeking God’s Presence - Worship</a:t>
            </a:r>
            <a:endParaRPr lang="en-US" dirty="0"/>
          </a:p>
        </p:txBody>
      </p:sp>
      <p:sp>
        <p:nvSpPr>
          <p:cNvPr id="3" name="Content Placeholder 2"/>
          <p:cNvSpPr>
            <a:spLocks noGrp="1"/>
          </p:cNvSpPr>
          <p:nvPr>
            <p:ph idx="1"/>
          </p:nvPr>
        </p:nvSpPr>
        <p:spPr/>
        <p:txBody>
          <a:bodyPr anchor="ctr"/>
          <a:lstStyle/>
          <a:p>
            <a:r>
              <a:rPr lang="en-US" dirty="0" smtClean="0"/>
              <a:t>How do we get God’s perspective on our conflict stories?</a:t>
            </a:r>
          </a:p>
          <a:p>
            <a:r>
              <a:rPr lang="en-US" dirty="0"/>
              <a:t>By spending time with Him. </a:t>
            </a:r>
            <a:endParaRPr lang="en-US" dirty="0" smtClean="0"/>
          </a:p>
        </p:txBody>
      </p:sp>
    </p:spTree>
    <p:extLst>
      <p:ext uri="{BB962C8B-B14F-4D97-AF65-F5344CB8AC3E}">
        <p14:creationId xmlns:p14="http://schemas.microsoft.com/office/powerpoint/2010/main" val="3354077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Seeking God’s Presence - Worship</a:t>
            </a:r>
            <a:endParaRPr lang="en-US" dirty="0"/>
          </a:p>
        </p:txBody>
      </p:sp>
      <p:sp>
        <p:nvSpPr>
          <p:cNvPr id="3" name="Content Placeholder 2"/>
          <p:cNvSpPr>
            <a:spLocks noGrp="1"/>
          </p:cNvSpPr>
          <p:nvPr>
            <p:ph idx="1"/>
          </p:nvPr>
        </p:nvSpPr>
        <p:spPr/>
        <p:txBody>
          <a:bodyPr anchor="ctr"/>
          <a:lstStyle/>
          <a:p>
            <a:r>
              <a:rPr lang="en-US" dirty="0" smtClean="0"/>
              <a:t>How do we get God’s perspective on our conflict stories?</a:t>
            </a:r>
          </a:p>
          <a:p>
            <a:r>
              <a:rPr lang="en-US" dirty="0"/>
              <a:t>By spending time with Him. </a:t>
            </a:r>
            <a:endParaRPr lang="en-US" dirty="0" smtClean="0"/>
          </a:p>
          <a:p>
            <a:r>
              <a:rPr lang="en-US" dirty="0" smtClean="0"/>
              <a:t>Time in prayer. Time in Bible study. Time in worship with other Christians.</a:t>
            </a:r>
          </a:p>
        </p:txBody>
      </p:sp>
    </p:spTree>
    <p:extLst>
      <p:ext uri="{BB962C8B-B14F-4D97-AF65-F5344CB8AC3E}">
        <p14:creationId xmlns:p14="http://schemas.microsoft.com/office/powerpoint/2010/main" val="3769622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Seeking God’s Presence - Worship</a:t>
            </a:r>
            <a:endParaRPr lang="en-US" dirty="0"/>
          </a:p>
        </p:txBody>
      </p:sp>
      <p:sp>
        <p:nvSpPr>
          <p:cNvPr id="3" name="Content Placeholder 2"/>
          <p:cNvSpPr>
            <a:spLocks noGrp="1"/>
          </p:cNvSpPr>
          <p:nvPr>
            <p:ph idx="1"/>
          </p:nvPr>
        </p:nvSpPr>
        <p:spPr/>
        <p:txBody>
          <a:bodyPr anchor="ctr"/>
          <a:lstStyle/>
          <a:p>
            <a:r>
              <a:rPr lang="en-US" dirty="0" smtClean="0"/>
              <a:t>In the next few lectures, we will examine four attributes of a person God can use in the midst of a conflict wildfire.</a:t>
            </a:r>
          </a:p>
          <a:p>
            <a:r>
              <a:rPr lang="en-US" dirty="0" smtClean="0"/>
              <a:t>These are four attributes of a person who can enter God’s presence with confidence that his/her prayers will be answered.</a:t>
            </a:r>
          </a:p>
        </p:txBody>
      </p:sp>
    </p:spTree>
    <p:extLst>
      <p:ext uri="{BB962C8B-B14F-4D97-AF65-F5344CB8AC3E}">
        <p14:creationId xmlns:p14="http://schemas.microsoft.com/office/powerpoint/2010/main" val="14560274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Seeking God’s Presence - Worship</a:t>
            </a:r>
            <a:endParaRPr lang="en-US" dirty="0"/>
          </a:p>
        </p:txBody>
      </p:sp>
      <p:sp>
        <p:nvSpPr>
          <p:cNvPr id="3" name="Content Placeholder 2"/>
          <p:cNvSpPr>
            <a:spLocks noGrp="1"/>
          </p:cNvSpPr>
          <p:nvPr>
            <p:ph idx="1"/>
          </p:nvPr>
        </p:nvSpPr>
        <p:spPr/>
        <p:txBody>
          <a:bodyPr anchor="ctr"/>
          <a:lstStyle/>
          <a:p>
            <a:r>
              <a:rPr lang="en-US" dirty="0" smtClean="0"/>
              <a:t>In the next few lectures, we will examine four attributes of a person God can use in the midst of a conflict wildfire.</a:t>
            </a:r>
          </a:p>
          <a:p>
            <a:r>
              <a:rPr lang="en-US" dirty="0" smtClean="0"/>
              <a:t>These are four attributes of a person who can enter God’s presence with confidence that his/her prayers will be answered.</a:t>
            </a:r>
          </a:p>
          <a:p>
            <a:r>
              <a:rPr lang="en-US" dirty="0" smtClean="0"/>
              <a:t>These are people who write Peacefire conflict stories rather than shallow wildfire stories.</a:t>
            </a:r>
          </a:p>
        </p:txBody>
      </p:sp>
    </p:spTree>
    <p:extLst>
      <p:ext uri="{BB962C8B-B14F-4D97-AF65-F5344CB8AC3E}">
        <p14:creationId xmlns:p14="http://schemas.microsoft.com/office/powerpoint/2010/main" val="28356238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067" dirty="0"/>
              <a:t>Attribute #1 - Humility - The Fire Crawl</a:t>
            </a:r>
          </a:p>
        </p:txBody>
      </p:sp>
      <p:sp>
        <p:nvSpPr>
          <p:cNvPr id="3" name="Slide Number Placeholder 2"/>
          <p:cNvSpPr>
            <a:spLocks noGrp="1"/>
          </p:cNvSpPr>
          <p:nvPr>
            <p:ph type="sldNum" sz="quarter" idx="12"/>
          </p:nvPr>
        </p:nvSpPr>
        <p:spPr/>
        <p:txBody>
          <a:bodyPr/>
          <a:lstStyle/>
          <a:p>
            <a:fld id="{DC2C2AE6-91C9-0347-9A68-C43AA546FD02}" type="slidenum">
              <a:rPr lang="en-US" smtClean="0"/>
              <a:t>17</a:t>
            </a:fld>
            <a:endParaRPr lang="en-US"/>
          </a:p>
        </p:txBody>
      </p:sp>
      <p:pic>
        <p:nvPicPr>
          <p:cNvPr id="4" name="Picture 3" descr="fire.crawl.jpg"/>
          <p:cNvPicPr/>
          <p:nvPr/>
        </p:nvPicPr>
        <p:blipFill>
          <a:blip r:embed="rId3" cstate="print"/>
          <a:stretch>
            <a:fillRect/>
          </a:stretch>
        </p:blipFill>
        <p:spPr>
          <a:xfrm>
            <a:off x="648495" y="1701800"/>
            <a:ext cx="4037012" cy="4064000"/>
          </a:xfrm>
          <a:prstGeom prst="rect">
            <a:avLst/>
          </a:prstGeom>
        </p:spPr>
      </p:pic>
      <p:pic>
        <p:nvPicPr>
          <p:cNvPr id="6" name="Picture 5" descr="kneeling.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21756" y="2200759"/>
            <a:ext cx="3565044" cy="3565044"/>
          </a:xfrm>
          <a:prstGeom prst="rect">
            <a:avLst/>
          </a:prstGeom>
        </p:spPr>
      </p:pic>
    </p:spTree>
    <p:extLst>
      <p:ext uri="{BB962C8B-B14F-4D97-AF65-F5344CB8AC3E}">
        <p14:creationId xmlns:p14="http://schemas.microsoft.com/office/powerpoint/2010/main" val="16548038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208498" cy="1284593"/>
          </a:xfrm>
        </p:spPr>
        <p:txBody>
          <a:bodyPr>
            <a:normAutofit/>
          </a:bodyPr>
          <a:lstStyle/>
          <a:p>
            <a:pPr algn="ctr"/>
            <a:r>
              <a:rPr lang="en-US" dirty="0" smtClean="0"/>
              <a:t>Humility</a:t>
            </a:r>
            <a:endParaRPr lang="en-US" dirty="0"/>
          </a:p>
        </p:txBody>
      </p:sp>
      <p:sp>
        <p:nvSpPr>
          <p:cNvPr id="3" name="Content Placeholder 2"/>
          <p:cNvSpPr>
            <a:spLocks noGrp="1"/>
          </p:cNvSpPr>
          <p:nvPr>
            <p:ph idx="1"/>
          </p:nvPr>
        </p:nvSpPr>
        <p:spPr>
          <a:xfrm>
            <a:off x="457200" y="2322517"/>
            <a:ext cx="8229600" cy="3803649"/>
          </a:xfrm>
        </p:spPr>
        <p:txBody>
          <a:bodyPr anchor="ctr">
            <a:normAutofit/>
          </a:bodyPr>
          <a:lstStyle/>
          <a:p>
            <a:r>
              <a:rPr lang="en-US" sz="3200" dirty="0" smtClean="0"/>
              <a:t>The Lord desires that we walk humbly with Him.</a:t>
            </a:r>
          </a:p>
          <a:p>
            <a:pPr lvl="1"/>
            <a:r>
              <a:rPr lang="en-US" sz="2800" i="1" dirty="0" smtClean="0"/>
              <a:t>He </a:t>
            </a:r>
            <a:r>
              <a:rPr lang="en-US" sz="2800" i="1" dirty="0"/>
              <a:t>has shown you, O </a:t>
            </a:r>
            <a:r>
              <a:rPr lang="en-US" sz="2800" i="1" dirty="0" smtClean="0"/>
              <a:t>man, </a:t>
            </a:r>
            <a:r>
              <a:rPr lang="en-US" sz="2800" i="1" dirty="0"/>
              <a:t>what is good. And what does the LORD require of you? To act justly and to love mercy and to walk humbly with your God. Micah 6:8</a:t>
            </a:r>
          </a:p>
        </p:txBody>
      </p:sp>
      <p:sp>
        <p:nvSpPr>
          <p:cNvPr id="5" name="Slide Number Placeholder 4"/>
          <p:cNvSpPr>
            <a:spLocks noGrp="1"/>
          </p:cNvSpPr>
          <p:nvPr>
            <p:ph type="sldNum" sz="quarter" idx="12"/>
          </p:nvPr>
        </p:nvSpPr>
        <p:spPr/>
        <p:txBody>
          <a:bodyPr/>
          <a:lstStyle/>
          <a:p>
            <a:fld id="{DC2C2AE6-91C9-0347-9A68-C43AA546FD02}" type="slidenum">
              <a:rPr lang="en-US" smtClean="0"/>
              <a:t>18</a:t>
            </a:fld>
            <a:endParaRPr lang="en-US"/>
          </a:p>
        </p:txBody>
      </p:sp>
    </p:spTree>
    <p:extLst>
      <p:ext uri="{BB962C8B-B14F-4D97-AF65-F5344CB8AC3E}">
        <p14:creationId xmlns:p14="http://schemas.microsoft.com/office/powerpoint/2010/main" val="13616540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208498" cy="1284593"/>
          </a:xfrm>
        </p:spPr>
        <p:txBody>
          <a:bodyPr>
            <a:normAutofit/>
          </a:bodyPr>
          <a:lstStyle/>
          <a:p>
            <a:pPr algn="ctr"/>
            <a:r>
              <a:rPr lang="en-US" dirty="0" smtClean="0"/>
              <a:t>Humility</a:t>
            </a:r>
            <a:endParaRPr lang="en-US" dirty="0"/>
          </a:p>
        </p:txBody>
      </p:sp>
      <p:sp>
        <p:nvSpPr>
          <p:cNvPr id="3" name="Content Placeholder 2"/>
          <p:cNvSpPr>
            <a:spLocks noGrp="1"/>
          </p:cNvSpPr>
          <p:nvPr>
            <p:ph idx="1"/>
          </p:nvPr>
        </p:nvSpPr>
        <p:spPr>
          <a:xfrm>
            <a:off x="457200" y="2322517"/>
            <a:ext cx="8229600" cy="3803649"/>
          </a:xfrm>
        </p:spPr>
        <p:txBody>
          <a:bodyPr anchor="ctr">
            <a:normAutofit/>
          </a:bodyPr>
          <a:lstStyle/>
          <a:p>
            <a:r>
              <a:rPr lang="en-US" sz="3200" dirty="0" smtClean="0"/>
              <a:t>God welcomes the humble into His presence.</a:t>
            </a:r>
          </a:p>
          <a:p>
            <a:pPr lvl="1"/>
            <a:r>
              <a:rPr lang="en-US" sz="2400" i="1" dirty="0" smtClean="0"/>
              <a:t>For </a:t>
            </a:r>
            <a:r>
              <a:rPr lang="en-US" sz="2400" i="1" dirty="0"/>
              <a:t>thus says the High and Lofty One Who inhabits eternity, whose name </a:t>
            </a:r>
            <a:r>
              <a:rPr lang="en-US" sz="2400" i="1" dirty="0" smtClean="0"/>
              <a:t>is </a:t>
            </a:r>
            <a:r>
              <a:rPr lang="en-US" sz="2400" i="1" dirty="0"/>
              <a:t>Holy: "I dwell in the high and holy </a:t>
            </a:r>
            <a:r>
              <a:rPr lang="en-US" sz="2400" i="1" dirty="0" smtClean="0"/>
              <a:t>place, </a:t>
            </a:r>
            <a:r>
              <a:rPr lang="en-US" sz="2400" i="1" dirty="0"/>
              <a:t>With him </a:t>
            </a:r>
            <a:r>
              <a:rPr lang="en-US" sz="2400" i="1" dirty="0" err="1" smtClean="0"/>
              <a:t>wh</a:t>
            </a:r>
            <a:r>
              <a:rPr lang="en-US" sz="2400" i="1" dirty="0" smtClean="0"/>
              <a:t>] </a:t>
            </a:r>
            <a:r>
              <a:rPr lang="en-US" sz="2400" i="1" dirty="0"/>
              <a:t>has a contrite and humble spirit, To revive the spirit of the humble, And to revive the heart of the contrite ones</a:t>
            </a:r>
            <a:r>
              <a:rPr lang="en-US" sz="2400" i="1" dirty="0" smtClean="0"/>
              <a:t>. Isaiah 57:15</a:t>
            </a:r>
            <a:endParaRPr lang="en-US" sz="2400" i="1" dirty="0"/>
          </a:p>
        </p:txBody>
      </p:sp>
      <p:sp>
        <p:nvSpPr>
          <p:cNvPr id="5" name="Slide Number Placeholder 4"/>
          <p:cNvSpPr>
            <a:spLocks noGrp="1"/>
          </p:cNvSpPr>
          <p:nvPr>
            <p:ph type="sldNum" sz="quarter" idx="12"/>
          </p:nvPr>
        </p:nvSpPr>
        <p:spPr/>
        <p:txBody>
          <a:bodyPr/>
          <a:lstStyle/>
          <a:p>
            <a:fld id="{DC2C2AE6-91C9-0347-9A68-C43AA546FD02}" type="slidenum">
              <a:rPr lang="en-US" smtClean="0"/>
              <a:t>19</a:t>
            </a:fld>
            <a:endParaRPr lang="en-US"/>
          </a:p>
        </p:txBody>
      </p:sp>
    </p:spTree>
    <p:extLst>
      <p:ext uri="{BB962C8B-B14F-4D97-AF65-F5344CB8AC3E}">
        <p14:creationId xmlns:p14="http://schemas.microsoft.com/office/powerpoint/2010/main" val="1385755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The Peacefire Triangle</a:t>
            </a:r>
            <a:endParaRPr lang="en-US" dirty="0">
              <a:solidFill>
                <a:schemeClr val="bg1"/>
              </a:solidFill>
            </a:endParaRPr>
          </a:p>
        </p:txBody>
      </p:sp>
      <p:pic>
        <p:nvPicPr>
          <p:cNvPr id="7" name="Picture 6" descr=" PF Triangl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3200" y="2202701"/>
            <a:ext cx="3648456" cy="3337560"/>
          </a:xfrm>
          <a:prstGeom prst="rect">
            <a:avLst/>
          </a:prstGeom>
        </p:spPr>
      </p:pic>
    </p:spTree>
    <p:extLst>
      <p:ext uri="{BB962C8B-B14F-4D97-AF65-F5344CB8AC3E}">
        <p14:creationId xmlns:p14="http://schemas.microsoft.com/office/powerpoint/2010/main" val="42572861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208498" cy="1284593"/>
          </a:xfrm>
        </p:spPr>
        <p:txBody>
          <a:bodyPr>
            <a:normAutofit/>
          </a:bodyPr>
          <a:lstStyle/>
          <a:p>
            <a:pPr algn="ctr"/>
            <a:r>
              <a:rPr lang="en-US" dirty="0" smtClean="0"/>
              <a:t>Humility</a:t>
            </a:r>
            <a:endParaRPr lang="en-US" dirty="0"/>
          </a:p>
        </p:txBody>
      </p:sp>
      <p:sp>
        <p:nvSpPr>
          <p:cNvPr id="3" name="Content Placeholder 2"/>
          <p:cNvSpPr>
            <a:spLocks noGrp="1"/>
          </p:cNvSpPr>
          <p:nvPr>
            <p:ph idx="1"/>
          </p:nvPr>
        </p:nvSpPr>
        <p:spPr>
          <a:xfrm>
            <a:off x="457200" y="2322517"/>
            <a:ext cx="8229600" cy="3803649"/>
          </a:xfrm>
        </p:spPr>
        <p:txBody>
          <a:bodyPr anchor="ctr">
            <a:normAutofit/>
          </a:bodyPr>
          <a:lstStyle/>
          <a:p>
            <a:r>
              <a:rPr lang="en-US" sz="3200" dirty="0" smtClean="0"/>
              <a:t>The Lord promises to exalt the humble.</a:t>
            </a:r>
          </a:p>
          <a:p>
            <a:pPr lvl="1"/>
            <a:r>
              <a:rPr lang="en-US" i="1" dirty="0" smtClean="0"/>
              <a:t>Humble </a:t>
            </a:r>
            <a:r>
              <a:rPr lang="en-US" i="1" dirty="0"/>
              <a:t>yourselves in the sight of the Lord, and He will lift you up</a:t>
            </a:r>
            <a:r>
              <a:rPr lang="en-US" i="1" dirty="0" smtClean="0"/>
              <a:t>. James 4:10</a:t>
            </a:r>
            <a:endParaRPr lang="en-US" i="1" dirty="0"/>
          </a:p>
        </p:txBody>
      </p:sp>
    </p:spTree>
    <p:extLst>
      <p:ext uri="{BB962C8B-B14F-4D97-AF65-F5344CB8AC3E}">
        <p14:creationId xmlns:p14="http://schemas.microsoft.com/office/powerpoint/2010/main" val="35350471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208498" cy="1284593"/>
          </a:xfrm>
        </p:spPr>
        <p:txBody>
          <a:bodyPr>
            <a:normAutofit/>
          </a:bodyPr>
          <a:lstStyle/>
          <a:p>
            <a:pPr algn="ctr"/>
            <a:r>
              <a:rPr lang="en-US" dirty="0" smtClean="0"/>
              <a:t>Humility</a:t>
            </a:r>
            <a:endParaRPr lang="en-US" dirty="0"/>
          </a:p>
        </p:txBody>
      </p:sp>
      <p:sp>
        <p:nvSpPr>
          <p:cNvPr id="3" name="Content Placeholder 2"/>
          <p:cNvSpPr>
            <a:spLocks noGrp="1"/>
          </p:cNvSpPr>
          <p:nvPr>
            <p:ph idx="1"/>
          </p:nvPr>
        </p:nvSpPr>
        <p:spPr>
          <a:xfrm>
            <a:off x="457200" y="1936717"/>
            <a:ext cx="8229600" cy="3803649"/>
          </a:xfrm>
        </p:spPr>
        <p:txBody>
          <a:bodyPr anchor="ctr">
            <a:normAutofit/>
          </a:bodyPr>
          <a:lstStyle/>
          <a:p>
            <a:r>
              <a:rPr lang="en-US" sz="3200" dirty="0" smtClean="0"/>
              <a:t>Pride is the enemy of humility and the Peacefire.</a:t>
            </a:r>
          </a:p>
          <a:p>
            <a:pPr lvl="1"/>
            <a:r>
              <a:rPr lang="en-US" i="1" dirty="0" smtClean="0"/>
              <a:t>A </a:t>
            </a:r>
            <a:r>
              <a:rPr lang="en-US" i="1" dirty="0"/>
              <a:t>man's pride will bring him low, But the humble in spirit will retain honor</a:t>
            </a:r>
            <a:r>
              <a:rPr lang="en-US" i="1" dirty="0" smtClean="0"/>
              <a:t>. Proverbs 29:23</a:t>
            </a:r>
            <a:endParaRPr lang="en-US" i="1" dirty="0"/>
          </a:p>
        </p:txBody>
      </p:sp>
    </p:spTree>
    <p:extLst>
      <p:ext uri="{BB962C8B-B14F-4D97-AF65-F5344CB8AC3E}">
        <p14:creationId xmlns:p14="http://schemas.microsoft.com/office/powerpoint/2010/main" val="15812087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208498" cy="1284593"/>
          </a:xfrm>
        </p:spPr>
        <p:txBody>
          <a:bodyPr>
            <a:normAutofit/>
          </a:bodyPr>
          <a:lstStyle/>
          <a:p>
            <a:pPr algn="ctr"/>
            <a:r>
              <a:rPr lang="en-US" dirty="0" smtClean="0"/>
              <a:t>Humility</a:t>
            </a:r>
            <a:endParaRPr lang="en-US" dirty="0"/>
          </a:p>
        </p:txBody>
      </p:sp>
      <p:sp>
        <p:nvSpPr>
          <p:cNvPr id="3" name="Content Placeholder 2"/>
          <p:cNvSpPr>
            <a:spLocks noGrp="1"/>
          </p:cNvSpPr>
          <p:nvPr>
            <p:ph idx="1"/>
          </p:nvPr>
        </p:nvSpPr>
        <p:spPr>
          <a:xfrm>
            <a:off x="457200" y="1478901"/>
            <a:ext cx="8229600" cy="4886802"/>
          </a:xfrm>
        </p:spPr>
        <p:txBody>
          <a:bodyPr anchor="ctr">
            <a:normAutofit lnSpcReduction="10000"/>
          </a:bodyPr>
          <a:lstStyle/>
          <a:p>
            <a:r>
              <a:rPr lang="en-US" sz="3200" dirty="0" smtClean="0"/>
              <a:t>Humility is a measure of greatness in the Heavenly Kingdom.</a:t>
            </a:r>
          </a:p>
          <a:p>
            <a:pPr lvl="1"/>
            <a:r>
              <a:rPr lang="en-US" dirty="0"/>
              <a:t>At that time the disciples came to Jesus and asked, “Who, then, is the greatest in the kingdom of heaven?” He called a little child to him, and placed the child among them. And he said: “Truly I tell you, unless you change and become like little children, you will never enter the kingdom of heaven. Therefore, whoever takes the lowly position of this child is the greatest in the kingdom of heaven. Matthew 18:1-</a:t>
            </a:r>
            <a:r>
              <a:rPr lang="en-US" dirty="0" smtClean="0"/>
              <a:t>4</a:t>
            </a:r>
            <a:endParaRPr lang="en-US" dirty="0"/>
          </a:p>
        </p:txBody>
      </p:sp>
    </p:spTree>
    <p:extLst>
      <p:ext uri="{BB962C8B-B14F-4D97-AF65-F5344CB8AC3E}">
        <p14:creationId xmlns:p14="http://schemas.microsoft.com/office/powerpoint/2010/main" val="41076041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208498" cy="1284593"/>
          </a:xfrm>
        </p:spPr>
        <p:txBody>
          <a:bodyPr>
            <a:normAutofit/>
          </a:bodyPr>
          <a:lstStyle/>
          <a:p>
            <a:pPr algn="ctr"/>
            <a:r>
              <a:rPr lang="en-US" dirty="0" smtClean="0"/>
              <a:t>Humility</a:t>
            </a:r>
            <a:endParaRPr lang="en-US" dirty="0"/>
          </a:p>
        </p:txBody>
      </p:sp>
      <p:sp>
        <p:nvSpPr>
          <p:cNvPr id="3" name="Content Placeholder 2"/>
          <p:cNvSpPr>
            <a:spLocks noGrp="1"/>
          </p:cNvSpPr>
          <p:nvPr>
            <p:ph idx="1"/>
          </p:nvPr>
        </p:nvSpPr>
        <p:spPr>
          <a:xfrm>
            <a:off x="457200" y="1478901"/>
            <a:ext cx="8229600" cy="4886802"/>
          </a:xfrm>
        </p:spPr>
        <p:txBody>
          <a:bodyPr anchor="ctr">
            <a:normAutofit lnSpcReduction="10000"/>
          </a:bodyPr>
          <a:lstStyle/>
          <a:p>
            <a:r>
              <a:rPr lang="en-US" sz="3200" dirty="0" smtClean="0"/>
              <a:t>Humility is a measure of greatness in the Heavenly Kingdom.</a:t>
            </a:r>
          </a:p>
          <a:p>
            <a:pPr lvl="1"/>
            <a:r>
              <a:rPr lang="en-US" dirty="0"/>
              <a:t>At that time the disciples came to Jesus and asked, “Who, then, is the greatest in the kingdom of heaven?” He called a little child to him, and placed the child among them. And he said: “Truly I tell you, unless you change and become like little children, you will never enter the kingdom of heaven. Therefore, whoever takes the lowly position of this child is the greatest in the kingdom of heaven. Matthew 18:1-</a:t>
            </a:r>
            <a:r>
              <a:rPr lang="en-US" dirty="0" smtClean="0"/>
              <a:t>4</a:t>
            </a:r>
            <a:endParaRPr lang="en-US" dirty="0"/>
          </a:p>
        </p:txBody>
      </p:sp>
    </p:spTree>
    <p:extLst>
      <p:ext uri="{BB962C8B-B14F-4D97-AF65-F5344CB8AC3E}">
        <p14:creationId xmlns:p14="http://schemas.microsoft.com/office/powerpoint/2010/main" val="27592771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208498" cy="834493"/>
          </a:xfrm>
        </p:spPr>
        <p:txBody>
          <a:bodyPr>
            <a:normAutofit/>
          </a:bodyPr>
          <a:lstStyle/>
          <a:p>
            <a:pPr algn="ctr"/>
            <a:r>
              <a:rPr lang="en-US" dirty="0" smtClean="0"/>
              <a:t>Humility</a:t>
            </a:r>
            <a:endParaRPr lang="en-US" dirty="0"/>
          </a:p>
        </p:txBody>
      </p:sp>
      <p:sp>
        <p:nvSpPr>
          <p:cNvPr id="3" name="Content Placeholder 2"/>
          <p:cNvSpPr>
            <a:spLocks noGrp="1"/>
          </p:cNvSpPr>
          <p:nvPr>
            <p:ph idx="1"/>
          </p:nvPr>
        </p:nvSpPr>
        <p:spPr>
          <a:xfrm>
            <a:off x="457200" y="1189551"/>
            <a:ext cx="8229600" cy="5465502"/>
          </a:xfrm>
        </p:spPr>
        <p:txBody>
          <a:bodyPr anchor="ctr">
            <a:normAutofit fontScale="85000" lnSpcReduction="20000"/>
          </a:bodyPr>
          <a:lstStyle/>
          <a:p>
            <a:r>
              <a:rPr lang="en-US" sz="3200" dirty="0" smtClean="0"/>
              <a:t>Jesus Christ displayed the humility that pleases the Father when he came to earth as a man and laid down his life for us.</a:t>
            </a:r>
          </a:p>
          <a:p>
            <a:pPr lvl="1"/>
            <a:r>
              <a:rPr lang="en-US" dirty="0"/>
              <a:t>In your relationships with one another, have the same mindset as Christ Jesus: Who, being in very nature God, did not consider equality with God something to be used to his own advantage; rather, he made himself nothing by taking the very nature of a servant, being made in human likeness. And being found in appearance as a man, he humbled himself by becoming obedient to death— even death on a cross! Therefore God exalted him to the highest place and gave him the name that is above every name, that at the name of Jesus every knee should bow, in heaven and on earth and under the earth, and every tongue acknowledge that Jesus Christ is Lord, to the glory of God the Father. Philippians 2:5-11</a:t>
            </a:r>
          </a:p>
        </p:txBody>
      </p:sp>
    </p:spTree>
    <p:extLst>
      <p:ext uri="{BB962C8B-B14F-4D97-AF65-F5344CB8AC3E}">
        <p14:creationId xmlns:p14="http://schemas.microsoft.com/office/powerpoint/2010/main" val="38541714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208498" cy="1284593"/>
          </a:xfrm>
        </p:spPr>
        <p:txBody>
          <a:bodyPr>
            <a:normAutofit/>
          </a:bodyPr>
          <a:lstStyle/>
          <a:p>
            <a:pPr algn="ctr"/>
            <a:r>
              <a:rPr lang="en-US" dirty="0" smtClean="0"/>
              <a:t>Humility</a:t>
            </a:r>
            <a:endParaRPr lang="en-US" dirty="0"/>
          </a:p>
        </p:txBody>
      </p:sp>
      <p:sp>
        <p:nvSpPr>
          <p:cNvPr id="3" name="Content Placeholder 2"/>
          <p:cNvSpPr>
            <a:spLocks noGrp="1"/>
          </p:cNvSpPr>
          <p:nvPr>
            <p:ph idx="1"/>
          </p:nvPr>
        </p:nvSpPr>
        <p:spPr>
          <a:xfrm>
            <a:off x="457200" y="1478901"/>
            <a:ext cx="8229600" cy="4886802"/>
          </a:xfrm>
        </p:spPr>
        <p:txBody>
          <a:bodyPr anchor="ctr">
            <a:normAutofit/>
          </a:bodyPr>
          <a:lstStyle/>
          <a:p>
            <a:r>
              <a:rPr lang="en-US" sz="3200" dirty="0" smtClean="0"/>
              <a:t>Jesus Christ is the greatest in the Heavenly Kingdom.</a:t>
            </a:r>
            <a:endParaRPr lang="en-US" dirty="0"/>
          </a:p>
        </p:txBody>
      </p:sp>
    </p:spTree>
    <p:extLst>
      <p:ext uri="{BB962C8B-B14F-4D97-AF65-F5344CB8AC3E}">
        <p14:creationId xmlns:p14="http://schemas.microsoft.com/office/powerpoint/2010/main" val="8190671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208498" cy="1284593"/>
          </a:xfrm>
        </p:spPr>
        <p:txBody>
          <a:bodyPr>
            <a:normAutofit/>
          </a:bodyPr>
          <a:lstStyle/>
          <a:p>
            <a:pPr algn="ctr"/>
            <a:r>
              <a:rPr lang="en-US" dirty="0" smtClean="0"/>
              <a:t>Humility</a:t>
            </a:r>
            <a:endParaRPr lang="en-US" dirty="0"/>
          </a:p>
        </p:txBody>
      </p:sp>
      <p:sp>
        <p:nvSpPr>
          <p:cNvPr id="3" name="Content Placeholder 2"/>
          <p:cNvSpPr>
            <a:spLocks noGrp="1"/>
          </p:cNvSpPr>
          <p:nvPr>
            <p:ph idx="1"/>
          </p:nvPr>
        </p:nvSpPr>
        <p:spPr>
          <a:xfrm>
            <a:off x="457200" y="1478901"/>
            <a:ext cx="8229600" cy="4886802"/>
          </a:xfrm>
        </p:spPr>
        <p:txBody>
          <a:bodyPr anchor="ctr">
            <a:normAutofit/>
          </a:bodyPr>
          <a:lstStyle/>
          <a:p>
            <a:r>
              <a:rPr lang="en-US" sz="3200" dirty="0" smtClean="0"/>
              <a:t>Jesus Christ is the greatest in the Heavenly Kingdom.</a:t>
            </a:r>
          </a:p>
          <a:p>
            <a:r>
              <a:rPr lang="en-US" dirty="0" smtClean="0"/>
              <a:t>Jesus Christ is the most humble man who ever lived.</a:t>
            </a:r>
            <a:endParaRPr lang="en-US" dirty="0"/>
          </a:p>
        </p:txBody>
      </p:sp>
    </p:spTree>
    <p:extLst>
      <p:ext uri="{BB962C8B-B14F-4D97-AF65-F5344CB8AC3E}">
        <p14:creationId xmlns:p14="http://schemas.microsoft.com/office/powerpoint/2010/main" val="29096821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208498" cy="1284593"/>
          </a:xfrm>
        </p:spPr>
        <p:txBody>
          <a:bodyPr>
            <a:normAutofit/>
          </a:bodyPr>
          <a:lstStyle/>
          <a:p>
            <a:pPr algn="ctr"/>
            <a:r>
              <a:rPr lang="en-US" dirty="0" smtClean="0"/>
              <a:t>Humility</a:t>
            </a:r>
            <a:endParaRPr lang="en-US" dirty="0"/>
          </a:p>
        </p:txBody>
      </p:sp>
      <p:sp>
        <p:nvSpPr>
          <p:cNvPr id="3" name="Content Placeholder 2"/>
          <p:cNvSpPr>
            <a:spLocks noGrp="1"/>
          </p:cNvSpPr>
          <p:nvPr>
            <p:ph idx="1"/>
          </p:nvPr>
        </p:nvSpPr>
        <p:spPr>
          <a:xfrm>
            <a:off x="457200" y="1478901"/>
            <a:ext cx="8229600" cy="4886802"/>
          </a:xfrm>
        </p:spPr>
        <p:txBody>
          <a:bodyPr anchor="ctr">
            <a:normAutofit/>
          </a:bodyPr>
          <a:lstStyle/>
          <a:p>
            <a:r>
              <a:rPr lang="en-US" dirty="0"/>
              <a:t>The same </a:t>
            </a:r>
            <a:r>
              <a:rPr lang="en-US" dirty="0" smtClean="0"/>
              <a:t>humble mind </a:t>
            </a:r>
            <a:r>
              <a:rPr lang="en-US" dirty="0"/>
              <a:t>(attitude/way of thinking) that was in Jesus Christ is formed in us as </a:t>
            </a:r>
            <a:r>
              <a:rPr lang="en-US" dirty="0" smtClean="0"/>
              <a:t>He transforms </a:t>
            </a:r>
            <a:r>
              <a:rPr lang="en-US" dirty="0"/>
              <a:t>us into his image. </a:t>
            </a:r>
            <a:endParaRPr lang="en-US" dirty="0" smtClean="0"/>
          </a:p>
          <a:p>
            <a:pPr lvl="1"/>
            <a:r>
              <a:rPr lang="en-US" i="1" dirty="0">
                <a:solidFill>
                  <a:srgbClr val="FFFFFF"/>
                </a:solidFill>
              </a:rPr>
              <a:t>.</a:t>
            </a:r>
            <a:r>
              <a:rPr lang="en-US" i="1" dirty="0"/>
              <a:t> . . But we have the mind of Christ. 1 Cor. 2:</a:t>
            </a:r>
            <a:r>
              <a:rPr lang="en-US" i="1" dirty="0" smtClean="0"/>
              <a:t>16b</a:t>
            </a:r>
            <a:endParaRPr lang="en-US" i="1" dirty="0"/>
          </a:p>
        </p:txBody>
      </p:sp>
    </p:spTree>
    <p:extLst>
      <p:ext uri="{BB962C8B-B14F-4D97-AF65-F5344CB8AC3E}">
        <p14:creationId xmlns:p14="http://schemas.microsoft.com/office/powerpoint/2010/main" val="32782155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208498" cy="1284593"/>
          </a:xfrm>
        </p:spPr>
        <p:txBody>
          <a:bodyPr>
            <a:normAutofit/>
          </a:bodyPr>
          <a:lstStyle/>
          <a:p>
            <a:pPr algn="ctr"/>
            <a:r>
              <a:rPr lang="en-US" dirty="0" smtClean="0"/>
              <a:t>Humility</a:t>
            </a:r>
            <a:endParaRPr lang="en-US" dirty="0"/>
          </a:p>
        </p:txBody>
      </p:sp>
      <p:sp>
        <p:nvSpPr>
          <p:cNvPr id="3" name="Content Placeholder 2"/>
          <p:cNvSpPr>
            <a:spLocks noGrp="1"/>
          </p:cNvSpPr>
          <p:nvPr>
            <p:ph idx="1"/>
          </p:nvPr>
        </p:nvSpPr>
        <p:spPr>
          <a:xfrm>
            <a:off x="457200" y="1478901"/>
            <a:ext cx="8229600" cy="4886802"/>
          </a:xfrm>
        </p:spPr>
        <p:txBody>
          <a:bodyPr anchor="ctr">
            <a:normAutofit/>
          </a:bodyPr>
          <a:lstStyle/>
          <a:p>
            <a:r>
              <a:rPr lang="en-US" dirty="0" smtClean="0"/>
              <a:t>When we humble ourselves before the Lord, it takes our focus off of what is happening in the Wildfire and onto what the Lord has for us at the Peacefire.</a:t>
            </a:r>
            <a:endParaRPr lang="en-US" i="1" dirty="0"/>
          </a:p>
        </p:txBody>
      </p:sp>
    </p:spTree>
    <p:extLst>
      <p:ext uri="{BB962C8B-B14F-4D97-AF65-F5344CB8AC3E}">
        <p14:creationId xmlns:p14="http://schemas.microsoft.com/office/powerpoint/2010/main" val="33763353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5331E9-4C9B-4C57-84E9-90680A549A13}"/>
              </a:ext>
            </a:extLst>
          </p:cNvPr>
          <p:cNvSpPr>
            <a:spLocks noGrp="1"/>
          </p:cNvSpPr>
          <p:nvPr>
            <p:ph type="title"/>
          </p:nvPr>
        </p:nvSpPr>
        <p:spPr/>
        <p:txBody>
          <a:bodyPr/>
          <a:lstStyle/>
          <a:p>
            <a:pPr algn="ctr"/>
            <a:r>
              <a:rPr lang="en-US" dirty="0"/>
              <a:t>Lecture 20</a:t>
            </a:r>
          </a:p>
        </p:txBody>
      </p:sp>
      <p:sp>
        <p:nvSpPr>
          <p:cNvPr id="3" name="Content Placeholder 2">
            <a:extLst>
              <a:ext uri="{FF2B5EF4-FFF2-40B4-BE49-F238E27FC236}">
                <a16:creationId xmlns:a16="http://schemas.microsoft.com/office/drawing/2014/main" xmlns="" id="{448F06D8-2E51-4BD9-B868-5642B67935E6}"/>
              </a:ext>
            </a:extLst>
          </p:cNvPr>
          <p:cNvSpPr>
            <a:spLocks noGrp="1"/>
          </p:cNvSpPr>
          <p:nvPr>
            <p:ph idx="1"/>
          </p:nvPr>
        </p:nvSpPr>
        <p:spPr>
          <a:xfrm>
            <a:off x="628650" y="1690688"/>
            <a:ext cx="7886700" cy="4802186"/>
          </a:xfrm>
        </p:spPr>
        <p:txBody>
          <a:bodyPr anchor="ctr">
            <a:noAutofit/>
          </a:bodyPr>
          <a:lstStyle/>
          <a:p>
            <a:r>
              <a:rPr lang="en-US" dirty="0"/>
              <a:t>When we seek God’s presence, He changes our perspective on conflict. </a:t>
            </a:r>
          </a:p>
          <a:p>
            <a:r>
              <a:rPr lang="en-US" dirty="0"/>
              <a:t>We seek God’s presence by spending time with Him in worship, Bible study, prayer, and fellowship with other Christians. </a:t>
            </a:r>
          </a:p>
          <a:p>
            <a:r>
              <a:rPr lang="en-US" dirty="0"/>
              <a:t>We are examining four attributes of people who God can use in conflict to accomplish His purposes. </a:t>
            </a:r>
          </a:p>
        </p:txBody>
      </p:sp>
    </p:spTree>
    <p:extLst>
      <p:ext uri="{BB962C8B-B14F-4D97-AF65-F5344CB8AC3E}">
        <p14:creationId xmlns:p14="http://schemas.microsoft.com/office/powerpoint/2010/main" val="2771055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Peacefire Triangle</a:t>
            </a:r>
            <a:endParaRPr lang="en-US" dirty="0"/>
          </a:p>
        </p:txBody>
      </p:sp>
      <p:sp>
        <p:nvSpPr>
          <p:cNvPr id="3" name="Content Placeholder 2"/>
          <p:cNvSpPr>
            <a:spLocks noGrp="1"/>
          </p:cNvSpPr>
          <p:nvPr>
            <p:ph idx="1"/>
          </p:nvPr>
        </p:nvSpPr>
        <p:spPr/>
        <p:txBody>
          <a:bodyPr anchor="ctr"/>
          <a:lstStyle/>
          <a:p>
            <a:r>
              <a:rPr lang="en-US" dirty="0" smtClean="0"/>
              <a:t>When we pursue God’s purpose in our conflict stories, it changes our priorities.</a:t>
            </a:r>
          </a:p>
        </p:txBody>
      </p:sp>
    </p:spTree>
    <p:extLst>
      <p:ext uri="{BB962C8B-B14F-4D97-AF65-F5344CB8AC3E}">
        <p14:creationId xmlns:p14="http://schemas.microsoft.com/office/powerpoint/2010/main" val="1014066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5331E9-4C9B-4C57-84E9-90680A549A13}"/>
              </a:ext>
            </a:extLst>
          </p:cNvPr>
          <p:cNvSpPr>
            <a:spLocks noGrp="1"/>
          </p:cNvSpPr>
          <p:nvPr>
            <p:ph type="title"/>
          </p:nvPr>
        </p:nvSpPr>
        <p:spPr/>
        <p:txBody>
          <a:bodyPr/>
          <a:lstStyle/>
          <a:p>
            <a:pPr algn="ctr"/>
            <a:r>
              <a:rPr lang="en-US" dirty="0"/>
              <a:t>Lecture 20</a:t>
            </a:r>
          </a:p>
        </p:txBody>
      </p:sp>
      <p:sp>
        <p:nvSpPr>
          <p:cNvPr id="3" name="Content Placeholder 2">
            <a:extLst>
              <a:ext uri="{FF2B5EF4-FFF2-40B4-BE49-F238E27FC236}">
                <a16:creationId xmlns:a16="http://schemas.microsoft.com/office/drawing/2014/main" xmlns="" id="{448F06D8-2E51-4BD9-B868-5642B67935E6}"/>
              </a:ext>
            </a:extLst>
          </p:cNvPr>
          <p:cNvSpPr>
            <a:spLocks noGrp="1"/>
          </p:cNvSpPr>
          <p:nvPr>
            <p:ph idx="1"/>
          </p:nvPr>
        </p:nvSpPr>
        <p:spPr>
          <a:xfrm>
            <a:off x="628650" y="1690688"/>
            <a:ext cx="7886700" cy="4802186"/>
          </a:xfrm>
        </p:spPr>
        <p:txBody>
          <a:bodyPr anchor="ctr">
            <a:noAutofit/>
          </a:bodyPr>
          <a:lstStyle/>
          <a:p>
            <a:r>
              <a:rPr lang="en-US" dirty="0" smtClean="0"/>
              <a:t>Humility is the first attribute.</a:t>
            </a:r>
          </a:p>
          <a:p>
            <a:r>
              <a:rPr lang="en-US" dirty="0" smtClean="0"/>
              <a:t>The Lord welcomes the humble into His presence and He exalts them in due time.</a:t>
            </a:r>
          </a:p>
          <a:p>
            <a:r>
              <a:rPr lang="en-US" dirty="0" smtClean="0"/>
              <a:t>Humility </a:t>
            </a:r>
            <a:r>
              <a:rPr lang="en-US" dirty="0"/>
              <a:t>is a measure of greatness in God’s kingdom. </a:t>
            </a:r>
            <a:endParaRPr lang="en-US" dirty="0" smtClean="0"/>
          </a:p>
          <a:p>
            <a:r>
              <a:rPr lang="en-US" dirty="0" smtClean="0"/>
              <a:t>Jesus Christ is the most humble man in the Heavenly Kingdom.</a:t>
            </a:r>
            <a:endParaRPr lang="en-US" dirty="0"/>
          </a:p>
        </p:txBody>
      </p:sp>
    </p:spTree>
    <p:extLst>
      <p:ext uri="{BB962C8B-B14F-4D97-AF65-F5344CB8AC3E}">
        <p14:creationId xmlns:p14="http://schemas.microsoft.com/office/powerpoint/2010/main" val="3033289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Peacefire Triangle</a:t>
            </a:r>
            <a:endParaRPr lang="en-US" dirty="0"/>
          </a:p>
        </p:txBody>
      </p:sp>
      <p:sp>
        <p:nvSpPr>
          <p:cNvPr id="3" name="Content Placeholder 2"/>
          <p:cNvSpPr>
            <a:spLocks noGrp="1"/>
          </p:cNvSpPr>
          <p:nvPr>
            <p:ph idx="1"/>
          </p:nvPr>
        </p:nvSpPr>
        <p:spPr/>
        <p:txBody>
          <a:bodyPr anchor="ctr"/>
          <a:lstStyle/>
          <a:p>
            <a:r>
              <a:rPr lang="en-US" dirty="0" smtClean="0"/>
              <a:t>When we pursue God’s purpose in our conflict stories, it changes our priorities.</a:t>
            </a:r>
          </a:p>
          <a:p>
            <a:r>
              <a:rPr lang="en-US" dirty="0" smtClean="0"/>
              <a:t>When we use God’s power to extinguish conflict wildfires, it changes our possibilities.</a:t>
            </a:r>
          </a:p>
        </p:txBody>
      </p:sp>
    </p:spTree>
    <p:extLst>
      <p:ext uri="{BB962C8B-B14F-4D97-AF65-F5344CB8AC3E}">
        <p14:creationId xmlns:p14="http://schemas.microsoft.com/office/powerpoint/2010/main" val="3716152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Peacefire Triangle</a:t>
            </a:r>
            <a:endParaRPr lang="en-US" dirty="0"/>
          </a:p>
        </p:txBody>
      </p:sp>
      <p:sp>
        <p:nvSpPr>
          <p:cNvPr id="3" name="Content Placeholder 2"/>
          <p:cNvSpPr>
            <a:spLocks noGrp="1"/>
          </p:cNvSpPr>
          <p:nvPr>
            <p:ph idx="1"/>
          </p:nvPr>
        </p:nvSpPr>
        <p:spPr/>
        <p:txBody>
          <a:bodyPr anchor="ctr"/>
          <a:lstStyle/>
          <a:p>
            <a:r>
              <a:rPr lang="en-US" dirty="0" smtClean="0"/>
              <a:t>When we pursue God’s purpose in our conflict stories, it changes our priorities.</a:t>
            </a:r>
          </a:p>
          <a:p>
            <a:r>
              <a:rPr lang="en-US" dirty="0" smtClean="0"/>
              <a:t>When we use God’s power to extinguish conflict wildfires, it changes our possibilities.</a:t>
            </a:r>
          </a:p>
          <a:p>
            <a:r>
              <a:rPr lang="en-US" dirty="0" smtClean="0"/>
              <a:t>When we seek God’s presence in our conflict stories, it changes our perspective on the conflict.</a:t>
            </a:r>
          </a:p>
        </p:txBody>
      </p:sp>
    </p:spTree>
    <p:extLst>
      <p:ext uri="{BB962C8B-B14F-4D97-AF65-F5344CB8AC3E}">
        <p14:creationId xmlns:p14="http://schemas.microsoft.com/office/powerpoint/2010/main" val="2232562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Seeking God’s Presence - Worship</a:t>
            </a:r>
            <a:endParaRPr lang="en-US" dirty="0"/>
          </a:p>
        </p:txBody>
      </p:sp>
      <p:sp>
        <p:nvSpPr>
          <p:cNvPr id="3" name="Content Placeholder 2"/>
          <p:cNvSpPr>
            <a:spLocks noGrp="1"/>
          </p:cNvSpPr>
          <p:nvPr>
            <p:ph idx="1"/>
          </p:nvPr>
        </p:nvSpPr>
        <p:spPr/>
        <p:txBody>
          <a:bodyPr anchor="ctr"/>
          <a:lstStyle/>
          <a:p>
            <a:r>
              <a:rPr lang="en-US" dirty="0" smtClean="0"/>
              <a:t>Perspective is very important in conflict.</a:t>
            </a:r>
            <a:endParaRPr lang="en-US" dirty="0"/>
          </a:p>
        </p:txBody>
      </p:sp>
    </p:spTree>
    <p:extLst>
      <p:ext uri="{BB962C8B-B14F-4D97-AF65-F5344CB8AC3E}">
        <p14:creationId xmlns:p14="http://schemas.microsoft.com/office/powerpoint/2010/main" val="141009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Seeking God’s Presence - Worship</a:t>
            </a:r>
            <a:endParaRPr lang="en-US" dirty="0"/>
          </a:p>
        </p:txBody>
      </p:sp>
      <p:sp>
        <p:nvSpPr>
          <p:cNvPr id="3" name="Content Placeholder 2"/>
          <p:cNvSpPr>
            <a:spLocks noGrp="1"/>
          </p:cNvSpPr>
          <p:nvPr>
            <p:ph idx="1"/>
          </p:nvPr>
        </p:nvSpPr>
        <p:spPr/>
        <p:txBody>
          <a:bodyPr anchor="ctr"/>
          <a:lstStyle/>
          <a:p>
            <a:r>
              <a:rPr lang="en-US" dirty="0" smtClean="0"/>
              <a:t>Perspective is very important in conflict.</a:t>
            </a:r>
          </a:p>
          <a:p>
            <a:r>
              <a:rPr lang="en-US" dirty="0" smtClean="0"/>
              <a:t>In most conflicts, everyone thinks that they are right </a:t>
            </a:r>
            <a:r>
              <a:rPr lang="mr-IN" dirty="0" smtClean="0"/>
              <a:t>–</a:t>
            </a:r>
            <a:r>
              <a:rPr lang="en-US" dirty="0" smtClean="0"/>
              <a:t> and most of the time, they are!</a:t>
            </a:r>
            <a:endParaRPr lang="en-US" dirty="0"/>
          </a:p>
        </p:txBody>
      </p:sp>
    </p:spTree>
    <p:extLst>
      <p:ext uri="{BB962C8B-B14F-4D97-AF65-F5344CB8AC3E}">
        <p14:creationId xmlns:p14="http://schemas.microsoft.com/office/powerpoint/2010/main" val="4170065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Seeking God’s Presence - Worship</a:t>
            </a:r>
            <a:endParaRPr lang="en-US" dirty="0"/>
          </a:p>
        </p:txBody>
      </p:sp>
      <p:sp>
        <p:nvSpPr>
          <p:cNvPr id="3" name="Content Placeholder 2"/>
          <p:cNvSpPr>
            <a:spLocks noGrp="1"/>
          </p:cNvSpPr>
          <p:nvPr>
            <p:ph idx="1"/>
          </p:nvPr>
        </p:nvSpPr>
        <p:spPr/>
        <p:txBody>
          <a:bodyPr anchor="ctr"/>
          <a:lstStyle/>
          <a:p>
            <a:r>
              <a:rPr lang="en-US" dirty="0" smtClean="0"/>
              <a:t>Perspective is very important in conflict.</a:t>
            </a:r>
          </a:p>
          <a:p>
            <a:r>
              <a:rPr lang="en-US" dirty="0" smtClean="0"/>
              <a:t>In most conflicts, everyone thinks that they are right </a:t>
            </a:r>
            <a:r>
              <a:rPr lang="mr-IN" dirty="0" smtClean="0"/>
              <a:t>–</a:t>
            </a:r>
            <a:r>
              <a:rPr lang="en-US" dirty="0" smtClean="0"/>
              <a:t> and most of the time, they are!</a:t>
            </a:r>
          </a:p>
          <a:p>
            <a:r>
              <a:rPr lang="en-US" dirty="0" smtClean="0"/>
              <a:t>Everyone looks at the conflict from their own unique perspective </a:t>
            </a:r>
            <a:r>
              <a:rPr lang="mr-IN" dirty="0" smtClean="0"/>
              <a:t>–</a:t>
            </a:r>
            <a:r>
              <a:rPr lang="en-US" dirty="0" smtClean="0"/>
              <a:t> and sometimes our perspectives differ.</a:t>
            </a:r>
            <a:endParaRPr lang="en-US" dirty="0"/>
          </a:p>
        </p:txBody>
      </p:sp>
    </p:spTree>
    <p:extLst>
      <p:ext uri="{BB962C8B-B14F-4D97-AF65-F5344CB8AC3E}">
        <p14:creationId xmlns:p14="http://schemas.microsoft.com/office/powerpoint/2010/main" val="3273769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Seeking God’s Presence - Worship</a:t>
            </a:r>
            <a:endParaRPr lang="en-US" dirty="0"/>
          </a:p>
        </p:txBody>
      </p:sp>
      <p:sp>
        <p:nvSpPr>
          <p:cNvPr id="3" name="Content Placeholder 2"/>
          <p:cNvSpPr>
            <a:spLocks noGrp="1"/>
          </p:cNvSpPr>
          <p:nvPr>
            <p:ph idx="1"/>
          </p:nvPr>
        </p:nvSpPr>
        <p:spPr/>
        <p:txBody>
          <a:bodyPr anchor="ctr"/>
          <a:lstStyle/>
          <a:p>
            <a:r>
              <a:rPr lang="en-US" dirty="0" smtClean="0"/>
              <a:t>Sometimes our perspective is so important to us that we forget that God also has a perspective on our conflict stories.</a:t>
            </a:r>
          </a:p>
        </p:txBody>
      </p:sp>
    </p:spTree>
    <p:extLst>
      <p:ext uri="{BB962C8B-B14F-4D97-AF65-F5344CB8AC3E}">
        <p14:creationId xmlns:p14="http://schemas.microsoft.com/office/powerpoint/2010/main" val="3117485197"/>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Black .thmx</Template>
  <TotalTime>4355</TotalTime>
  <Words>1261</Words>
  <Application>Microsoft Macintosh PowerPoint</Application>
  <PresentationFormat>On-screen Show (4:3)</PresentationFormat>
  <Paragraphs>94</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Black</vt:lpstr>
      <vt:lpstr>Restoring Relationships Transforming Justice</vt:lpstr>
      <vt:lpstr>The Peacefire Triangle</vt:lpstr>
      <vt:lpstr>The Peacefire Triangle</vt:lpstr>
      <vt:lpstr>The Peacefire Triangle</vt:lpstr>
      <vt:lpstr>The Peacefire Triangle</vt:lpstr>
      <vt:lpstr>Seeking God’s Presence - Worship</vt:lpstr>
      <vt:lpstr>Seeking God’s Presence - Worship</vt:lpstr>
      <vt:lpstr>Seeking God’s Presence - Worship</vt:lpstr>
      <vt:lpstr>Seeking God’s Presence - Worship</vt:lpstr>
      <vt:lpstr>Seeking God’s Presence - Worship</vt:lpstr>
      <vt:lpstr>Seeking God’s Presence - Worship</vt:lpstr>
      <vt:lpstr>Seeking God’s Presence - Worship</vt:lpstr>
      <vt:lpstr>Seeking God’s Presence - Worship</vt:lpstr>
      <vt:lpstr>Seeking God’s Presence - Worship</vt:lpstr>
      <vt:lpstr>Seeking God’s Presence - Worship</vt:lpstr>
      <vt:lpstr>Seeking God’s Presence - Worship</vt:lpstr>
      <vt:lpstr>Attribute #1 - Humility - The Fire Crawl</vt:lpstr>
      <vt:lpstr>Humility</vt:lpstr>
      <vt:lpstr>Humility</vt:lpstr>
      <vt:lpstr>Humility</vt:lpstr>
      <vt:lpstr>Humility</vt:lpstr>
      <vt:lpstr>Humility</vt:lpstr>
      <vt:lpstr>Humility</vt:lpstr>
      <vt:lpstr>Humility</vt:lpstr>
      <vt:lpstr>Humility</vt:lpstr>
      <vt:lpstr>Humility</vt:lpstr>
      <vt:lpstr>Humility</vt:lpstr>
      <vt:lpstr>Humility</vt:lpstr>
      <vt:lpstr>Lecture 20</vt:lpstr>
      <vt:lpstr>Lecture 20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Brian DeCook</cp:lastModifiedBy>
  <cp:revision>13</cp:revision>
  <dcterms:created xsi:type="dcterms:W3CDTF">2018-03-10T16:19:32Z</dcterms:created>
  <dcterms:modified xsi:type="dcterms:W3CDTF">2018-03-31T20:25:45Z</dcterms:modified>
</cp:coreProperties>
</file>