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179" r:id="rId3"/>
    <p:sldId id="256" r:id="rId4"/>
    <p:sldId id="2181" r:id="rId5"/>
    <p:sldId id="2183" r:id="rId6"/>
    <p:sldId id="2180" r:id="rId7"/>
    <p:sldId id="2184" r:id="rId8"/>
    <p:sldId id="2185" r:id="rId9"/>
    <p:sldId id="2186" r:id="rId10"/>
    <p:sldId id="2187" r:id="rId11"/>
    <p:sldId id="2188" r:id="rId12"/>
    <p:sldId id="2189" r:id="rId13"/>
    <p:sldId id="2190" r:id="rId14"/>
    <p:sldId id="2191" r:id="rId15"/>
    <p:sldId id="2192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FF00"/>
    <a:srgbClr val="170600"/>
    <a:srgbClr val="00CC00"/>
    <a:srgbClr val="FFCCFF"/>
    <a:srgbClr val="66FF33"/>
    <a:srgbClr val="3333FF"/>
    <a:srgbClr val="A1542C"/>
    <a:srgbClr val="036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DA72F-53D0-4E23-AC62-7BA001D8C6DC}" v="30" dt="2020-12-09T00:28:29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aham castro juarez" userId="42e04ae371b34804" providerId="LiveId" clId="{854DA72F-53D0-4E23-AC62-7BA001D8C6DC}"/>
    <pc:docChg chg="custSel addSld modSld">
      <pc:chgData name="abraham castro juarez" userId="42e04ae371b34804" providerId="LiveId" clId="{854DA72F-53D0-4E23-AC62-7BA001D8C6DC}" dt="2020-12-09T00:28:29.136" v="279" actId="20577"/>
      <pc:docMkLst>
        <pc:docMk/>
      </pc:docMkLst>
      <pc:sldChg chg="modSp modAnim">
        <pc:chgData name="abraham castro juarez" userId="42e04ae371b34804" providerId="LiveId" clId="{854DA72F-53D0-4E23-AC62-7BA001D8C6DC}" dt="2020-12-09T00:19:00.448" v="261" actId="20577"/>
        <pc:sldMkLst>
          <pc:docMk/>
          <pc:sldMk cId="1254592203" sldId="2180"/>
        </pc:sldMkLst>
        <pc:spChg chg="mod">
          <ac:chgData name="abraham castro juarez" userId="42e04ae371b34804" providerId="LiveId" clId="{854DA72F-53D0-4E23-AC62-7BA001D8C6DC}" dt="2020-12-09T00:19:00.448" v="261" actId="20577"/>
          <ac:spMkLst>
            <pc:docMk/>
            <pc:sldMk cId="1254592203" sldId="2180"/>
            <ac:spMk id="58" creationId="{1336D807-D164-485B-961E-C4CE3FB57D42}"/>
          </ac:spMkLst>
        </pc:spChg>
      </pc:sldChg>
      <pc:sldChg chg="modSp">
        <pc:chgData name="abraham castro juarez" userId="42e04ae371b34804" providerId="LiveId" clId="{854DA72F-53D0-4E23-AC62-7BA001D8C6DC}" dt="2020-12-09T00:28:29.136" v="279" actId="20577"/>
        <pc:sldMkLst>
          <pc:docMk/>
          <pc:sldMk cId="679775934" sldId="2185"/>
        </pc:sldMkLst>
        <pc:spChg chg="mod">
          <ac:chgData name="abraham castro juarez" userId="42e04ae371b34804" providerId="LiveId" clId="{854DA72F-53D0-4E23-AC62-7BA001D8C6DC}" dt="2020-12-09T00:28:29.136" v="279" actId="20577"/>
          <ac:spMkLst>
            <pc:docMk/>
            <pc:sldMk cId="679775934" sldId="2185"/>
            <ac:spMk id="70" creationId="{3035F6D9-DE2C-41DB-AE56-61DEB782296D}"/>
          </ac:spMkLst>
        </pc:spChg>
      </pc:sldChg>
      <pc:sldChg chg="addSp delSp modSp new mod modTransition">
        <pc:chgData name="abraham castro juarez" userId="42e04ae371b34804" providerId="LiveId" clId="{854DA72F-53D0-4E23-AC62-7BA001D8C6DC}" dt="2020-12-07T18:12:33.882" v="252"/>
        <pc:sldMkLst>
          <pc:docMk/>
          <pc:sldMk cId="1861843488" sldId="2192"/>
        </pc:sldMkLst>
        <pc:spChg chg="del">
          <ac:chgData name="abraham castro juarez" userId="42e04ae371b34804" providerId="LiveId" clId="{854DA72F-53D0-4E23-AC62-7BA001D8C6DC}" dt="2020-11-11T02:05:12.768" v="1" actId="478"/>
          <ac:spMkLst>
            <pc:docMk/>
            <pc:sldMk cId="1861843488" sldId="2192"/>
            <ac:spMk id="2" creationId="{909212F6-6F07-4053-8164-F34994C9A012}"/>
          </ac:spMkLst>
        </pc:spChg>
        <pc:spChg chg="del">
          <ac:chgData name="abraham castro juarez" userId="42e04ae371b34804" providerId="LiveId" clId="{854DA72F-53D0-4E23-AC62-7BA001D8C6DC}" dt="2020-11-11T02:05:13.920" v="2" actId="478"/>
          <ac:spMkLst>
            <pc:docMk/>
            <pc:sldMk cId="1861843488" sldId="2192"/>
            <ac:spMk id="3" creationId="{09848D3A-DE7F-4525-95B6-E26A253EF1AB}"/>
          </ac:spMkLst>
        </pc:spChg>
        <pc:spChg chg="add">
          <ac:chgData name="abraham castro juarez" userId="42e04ae371b34804" providerId="LiveId" clId="{854DA72F-53D0-4E23-AC62-7BA001D8C6DC}" dt="2020-11-11T02:05:15.228" v="3" actId="22"/>
          <ac:spMkLst>
            <pc:docMk/>
            <pc:sldMk cId="1861843488" sldId="2192"/>
            <ac:spMk id="5" creationId="{E7B0CD7D-65D4-4279-B89D-F17E3AF0D7FF}"/>
          </ac:spMkLst>
        </pc:spChg>
        <pc:spChg chg="add mod">
          <ac:chgData name="abraham castro juarez" userId="42e04ae371b34804" providerId="LiveId" clId="{854DA72F-53D0-4E23-AC62-7BA001D8C6DC}" dt="2020-11-11T02:05:22.753" v="18" actId="20577"/>
          <ac:spMkLst>
            <pc:docMk/>
            <pc:sldMk cId="1861843488" sldId="2192"/>
            <ac:spMk id="7" creationId="{104C4AA8-E3F8-4120-9E03-6948BF5E1722}"/>
          </ac:spMkLst>
        </pc:spChg>
        <pc:spChg chg="add mod">
          <ac:chgData name="abraham castro juarez" userId="42e04ae371b34804" providerId="LiveId" clId="{854DA72F-53D0-4E23-AC62-7BA001D8C6DC}" dt="2020-11-11T02:22:20.404" v="249" actId="207"/>
          <ac:spMkLst>
            <pc:docMk/>
            <pc:sldMk cId="1861843488" sldId="2192"/>
            <ac:spMk id="11" creationId="{16D2027A-27B1-4E79-AE73-50F57E0D2C7E}"/>
          </ac:spMkLst>
        </pc:spChg>
        <pc:picChg chg="add">
          <ac:chgData name="abraham castro juarez" userId="42e04ae371b34804" providerId="LiveId" clId="{854DA72F-53D0-4E23-AC62-7BA001D8C6DC}" dt="2020-11-11T02:05:15.228" v="3" actId="22"/>
          <ac:picMkLst>
            <pc:docMk/>
            <pc:sldMk cId="1861843488" sldId="2192"/>
            <ac:picMk id="9" creationId="{FBBA23CA-602E-4D63-A56A-AE5F84DA88D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E9278-2F18-46CC-8469-3AF6B8EBE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D60B25-0D91-4C6E-B4DB-0A07CD866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7A6C33-6C89-41A7-9C8B-CBC699D7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81C-D869-4A79-81F8-B3CF01900F67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5AB1AC-A404-4D3E-A2D2-3BD15E0E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D91099-D357-4A5A-A600-02A976BA7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9E2C-3806-4E2A-A165-9D1692F46F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500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C418E-0870-4122-9DB8-62EED21E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632F4D-FE86-4DA6-8AC4-5599400D6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D66914-8551-40C8-B970-CFB3E65A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81C-D869-4A79-81F8-B3CF01900F67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36D293-30C9-41EB-9E0E-47EA51A1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669543-A06E-4D4B-A244-78657353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9E2C-3806-4E2A-A165-9D1692F46F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721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EFCCF8-BC4B-44B4-AABC-900106BE1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196E0A-DFEE-4C78-B48A-B9A8031DF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F49242-63E3-4F94-881E-65FC5062D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81C-D869-4A79-81F8-B3CF01900F67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AB6F4-1984-4467-9946-B79F1AAD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AF7DE-55DC-4F07-9437-D152FCF2C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9E2C-3806-4E2A-A165-9D1692F46F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400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72032-C03A-46A8-93E2-2BCFD641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6B5D6-27E5-4CB8-8C45-52E0C0812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7D5520-1459-4021-96A7-492478C0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81C-D869-4A79-81F8-B3CF01900F67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DBB184-0ABE-4CED-BAFC-D253373C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5F710-0A2C-4740-AD3D-6EF2635D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9E2C-3806-4E2A-A165-9D1692F46F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124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7B915-881B-4874-9C2D-627A715E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7A0CE0-FF8C-4324-94E2-C55596361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17A48-2923-46BF-8D83-FD474B94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81C-D869-4A79-81F8-B3CF01900F67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D563A-3F2D-4C5C-B8A6-8B1F35EA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10B253-6591-446E-A2FA-C5CD43EC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9E2C-3806-4E2A-A165-9D1692F46F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761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266FC-6B80-4FE3-BA73-B0771DC1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5B86D7-D43A-44C3-9365-65649AADE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C98822-4A61-4FE9-87C6-B63901ADA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FEC32A-1ABF-4CFA-BCA0-5B45E960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81C-D869-4A79-81F8-B3CF01900F67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03553E-D7F3-4F46-B280-DE6FC169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CBFE18-6DD1-47C0-814B-0F9C650B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9E2C-3806-4E2A-A165-9D1692F46F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522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AF0D8-598D-44A9-93BD-FA6FE9E1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A698E-F463-49C7-BD32-5DD1D02B8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FE0E74-A374-40C8-B551-6E4F24D05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66B645-3D90-4A5E-B7F9-0C9FF9DCB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D8B4E2-3F6D-4B5B-A41C-C2D817CF1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EF3168-581F-43D1-BF05-20A190686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81C-D869-4A79-81F8-B3CF01900F67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722FE7-7297-447E-A9EA-9C5A29E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35E4B0-CCB6-4BEB-B67F-A7361156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9E2C-3806-4E2A-A165-9D1692F46F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338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D9C8-FDC6-4FDC-82BD-221DDC967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F15BBF-BA21-4FA4-8595-85215FAD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81C-D869-4A79-81F8-B3CF01900F67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432728-F224-48A1-A3A0-40E3187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178E66-1B8D-4CDA-8128-A8CEC094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9E2C-3806-4E2A-A165-9D1692F46F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283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EEA4E4-0D8F-4264-86F6-95504835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81C-D869-4A79-81F8-B3CF01900F67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7CCD3F-D80F-491B-8C65-643CD3F6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9727C4-0602-4FD9-BE78-274478B3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9E2C-3806-4E2A-A165-9D1692F46F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29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97D73-F315-46AF-8DDB-E7B763D0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4C2CB7-4EF8-438D-B7C5-4F7EE16C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98F01A-26CA-4069-BBE0-8AAC88376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DBA99A-EDF3-410C-98D5-E6E114E57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81C-D869-4A79-81F8-B3CF01900F67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AB7D39-8AAC-4EF3-A4E7-92926D6D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B6B2E6-B240-4E89-ACC0-5BE16988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9E2C-3806-4E2A-A165-9D1692F46F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36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CB9D3-4E6E-4135-B335-83901E0B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CCE61AE-85BF-421A-A000-7506272BD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B8A52F-ACD5-4349-9E54-8280276D1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6BD3B4-4964-4E8B-8974-0EE50301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81C-D869-4A79-81F8-B3CF01900F67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0EBD89-41EA-4B7F-9178-081164EC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AAD-6A5C-484A-9D41-1E03ACFF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9E2C-3806-4E2A-A165-9D1692F46F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36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62549E-7195-494E-8BC6-860427F6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42D2A1-B6EF-4C20-BE37-E0C4E471D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53E7DA-E3DC-45F1-8183-226865E35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181C-D869-4A79-81F8-B3CF01900F67}" type="datetimeFigureOut">
              <a:rPr lang="es-MX" smtClean="0"/>
              <a:t>08/12/2020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E8682D-69A1-4561-96B4-F8E6E8BD4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E8E6A1-37B4-4FC0-A079-9BEAEF6FC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89E2C-3806-4E2A-A165-9D1692F46F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608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F5B3B9DF-D8C0-447E-9C43-157D0F94317C}"/>
              </a:ext>
            </a:extLst>
          </p:cNvPr>
          <p:cNvGrpSpPr/>
          <p:nvPr/>
        </p:nvGrpSpPr>
        <p:grpSpPr>
          <a:xfrm>
            <a:off x="-52454" y="-4"/>
            <a:ext cx="6690760" cy="6858004"/>
            <a:chOff x="-52454" y="-4"/>
            <a:chExt cx="6690760" cy="685800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Triángulo isósceles 3">
              <a:extLst>
                <a:ext uri="{FF2B5EF4-FFF2-40B4-BE49-F238E27FC236}">
                  <a16:creationId xmlns:a16="http://schemas.microsoft.com/office/drawing/2014/main" id="{246B7AD3-BC89-4BA5-8940-1FAD89DEAB75}"/>
                </a:ext>
              </a:extLst>
            </p:cNvPr>
            <p:cNvSpPr/>
            <p:nvPr/>
          </p:nvSpPr>
          <p:spPr>
            <a:xfrm flipV="1">
              <a:off x="-1" y="-4"/>
              <a:ext cx="6638307" cy="3936993"/>
            </a:xfrm>
            <a:prstGeom prst="triangle">
              <a:avLst>
                <a:gd name="adj" fmla="val 517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8" name="Triángulo isósceles 7">
              <a:extLst>
                <a:ext uri="{FF2B5EF4-FFF2-40B4-BE49-F238E27FC236}">
                  <a16:creationId xmlns:a16="http://schemas.microsoft.com/office/drawing/2014/main" id="{E6E957F3-B3B5-4C82-A4A7-FDDDD6FC7259}"/>
                </a:ext>
              </a:extLst>
            </p:cNvPr>
            <p:cNvSpPr/>
            <p:nvPr/>
          </p:nvSpPr>
          <p:spPr>
            <a:xfrm rot="16200000" flipV="1">
              <a:off x="-949274" y="1684084"/>
              <a:ext cx="6070736" cy="4277096"/>
            </a:xfrm>
            <a:prstGeom prst="triangle">
              <a:avLst>
                <a:gd name="adj" fmla="val 240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88057054-1B10-45AF-97F4-53B2F700EF46}"/>
              </a:ext>
            </a:extLst>
          </p:cNvPr>
          <p:cNvSpPr/>
          <p:nvPr/>
        </p:nvSpPr>
        <p:spPr>
          <a:xfrm rot="5400000" flipV="1">
            <a:off x="10219796" y="4885796"/>
            <a:ext cx="1755385" cy="2189023"/>
          </a:xfrm>
          <a:prstGeom prst="triangle">
            <a:avLst>
              <a:gd name="adj" fmla="val 994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9D5D4B5-4785-4A29-B487-3F73F28C2343}"/>
              </a:ext>
            </a:extLst>
          </p:cNvPr>
          <p:cNvSpPr txBox="1">
            <a:spLocks/>
          </p:cNvSpPr>
          <p:nvPr/>
        </p:nvSpPr>
        <p:spPr>
          <a:xfrm>
            <a:off x="5966846" y="419160"/>
            <a:ext cx="5586714" cy="1302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5400" dirty="0">
                <a:latin typeface="Aharoni" panose="02010803020104030203" pitchFamily="2" charset="-79"/>
                <a:cs typeface="Aharoni" panose="02010803020104030203" pitchFamily="2" charset="-79"/>
              </a:rPr>
              <a:t>Sílabas, acentos y</a:t>
            </a:r>
          </a:p>
          <a:p>
            <a:pPr algn="ctr"/>
            <a:endParaRPr lang="es-MX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5400" dirty="0">
                <a:latin typeface="Aharoni" panose="02010803020104030203" pitchFamily="2" charset="-79"/>
                <a:cs typeface="Aharoni" panose="02010803020104030203" pitchFamily="2" charset="-79"/>
              </a:rPr>
              <a:t> gramática española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74019B71-632F-42FF-8B09-BBB6F57E342D}"/>
              </a:ext>
            </a:extLst>
          </p:cNvPr>
          <p:cNvSpPr txBox="1">
            <a:spLocks/>
          </p:cNvSpPr>
          <p:nvPr/>
        </p:nvSpPr>
        <p:spPr>
          <a:xfrm>
            <a:off x="4188203" y="1512630"/>
            <a:ext cx="9144000" cy="65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MX" sz="2400" b="1" dirty="0">
              <a:solidFill>
                <a:srgbClr val="056273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D9057F3-1606-4A96-A745-EB3C925B9D43}"/>
              </a:ext>
            </a:extLst>
          </p:cNvPr>
          <p:cNvSpPr txBox="1">
            <a:spLocks/>
          </p:cNvSpPr>
          <p:nvPr/>
        </p:nvSpPr>
        <p:spPr>
          <a:xfrm>
            <a:off x="6407237" y="2422376"/>
            <a:ext cx="4031173" cy="1760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A1542C"/>
                </a:solidFill>
                <a:latin typeface="+mn-lt"/>
                <a:cs typeface="Aharoni" panose="02010803020104030203" pitchFamily="2" charset="-79"/>
              </a:rPr>
              <a:t>Griego I</a:t>
            </a:r>
          </a:p>
          <a:p>
            <a:endParaRPr lang="es-MX" sz="2800" b="1" dirty="0">
              <a:solidFill>
                <a:srgbClr val="A1542C"/>
              </a:solidFill>
              <a:latin typeface="+mn-lt"/>
              <a:cs typeface="Aharoni" panose="02010803020104030203" pitchFamily="2" charset="-79"/>
            </a:endParaRPr>
          </a:p>
          <a:p>
            <a:endParaRPr lang="es-MX" sz="2800" b="1" dirty="0">
              <a:solidFill>
                <a:srgbClr val="A1542C"/>
              </a:solidFill>
              <a:latin typeface="+mn-lt"/>
              <a:cs typeface="Aharoni" panose="02010803020104030203" pitchFamily="2" charset="-79"/>
            </a:endParaRPr>
          </a:p>
          <a:p>
            <a:r>
              <a:rPr lang="es-MX" sz="2800" b="1" dirty="0">
                <a:solidFill>
                  <a:srgbClr val="A1542C"/>
                </a:solidFill>
                <a:latin typeface="+mn-lt"/>
                <a:cs typeface="Aharoni" panose="02010803020104030203" pitchFamily="2" charset="-79"/>
              </a:rPr>
              <a:t>Abraham Castro Juárez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9FDFEEAB-1882-40F4-A9D3-0212437DD0D3}"/>
              </a:ext>
            </a:extLst>
          </p:cNvPr>
          <p:cNvSpPr txBox="1">
            <a:spLocks/>
          </p:cNvSpPr>
          <p:nvPr/>
        </p:nvSpPr>
        <p:spPr>
          <a:xfrm>
            <a:off x="4123388" y="2553195"/>
            <a:ext cx="2373633" cy="16298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3200" b="1" dirty="0">
                <a:solidFill>
                  <a:srgbClr val="03658C"/>
                </a:solidFill>
              </a:rPr>
              <a:t>MATERIA:</a:t>
            </a:r>
          </a:p>
          <a:p>
            <a:pPr marL="0" indent="0" algn="r">
              <a:buNone/>
            </a:pPr>
            <a:endParaRPr lang="es-MX" sz="1100" b="1" dirty="0">
              <a:solidFill>
                <a:srgbClr val="03658C"/>
              </a:solidFill>
            </a:endParaRPr>
          </a:p>
          <a:p>
            <a:pPr marL="0" indent="0" algn="r">
              <a:buNone/>
            </a:pPr>
            <a:endParaRPr lang="es-MX" sz="1100" b="1" dirty="0">
              <a:solidFill>
                <a:srgbClr val="03658C"/>
              </a:solidFill>
            </a:endParaRPr>
          </a:p>
          <a:p>
            <a:pPr marL="0" indent="0" algn="r">
              <a:buNone/>
            </a:pPr>
            <a:r>
              <a:rPr lang="es-MX" sz="3200" b="1" dirty="0">
                <a:solidFill>
                  <a:srgbClr val="03658C"/>
                </a:solidFill>
              </a:rPr>
              <a:t>POR</a:t>
            </a:r>
            <a:r>
              <a:rPr lang="es-MX" sz="3200" dirty="0">
                <a:solidFill>
                  <a:srgbClr val="03658C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411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nstituto de Lideres Cristianos - Inicio | Facebook">
            <a:extLst>
              <a:ext uri="{FF2B5EF4-FFF2-40B4-BE49-F238E27FC236}">
                <a16:creationId xmlns:a16="http://schemas.microsoft.com/office/drawing/2014/main" id="{67A123A7-219B-41F9-84E9-8E3CCE163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10297917" y="0"/>
            <a:ext cx="1882931" cy="81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182408B-EAFA-4958-A4DD-461BDDAF0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355" y="3928702"/>
            <a:ext cx="6092825" cy="96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1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Conjunción: </a:t>
            </a:r>
            <a:r>
              <a:rPr lang="es-MX" altLang="es-MX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 una palabra invariable que tiene la función de unir dos o más elementos de la oración. Ejemplos: pero, según, y, también, ni.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033BBC9-4F0B-421B-B1D0-E74EB954A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092" y="2169863"/>
            <a:ext cx="6092825" cy="12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1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Adverbio: </a:t>
            </a:r>
            <a:r>
              <a:rPr lang="es-MX" altLang="es-MX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 una palabra invariable que complementa o modifica a un verbo, adjetivo u otro adverbio. Expresan circunstancias de modo, lugar, tiempo, cantidad, etc. Ejemplos: lejos, ahora, después, como, mucho, nunca.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2590451-0893-412F-8FD8-186DC042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093" y="603983"/>
            <a:ext cx="6092825" cy="12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1800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Verbo:</a:t>
            </a:r>
            <a:r>
              <a:rPr lang="es-MX" altLang="es-MX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 una palabra que indica acción, proceso, estado o existencia del sustantivo. Sus variaciones son: Tiempo, modo, voz, número y persona. Funciona como el núcleo del predicado. </a:t>
            </a:r>
          </a:p>
        </p:txBody>
      </p:sp>
      <p:sp>
        <p:nvSpPr>
          <p:cNvPr id="16" name="Google Shape;4729;p85">
            <a:extLst>
              <a:ext uri="{FF2B5EF4-FFF2-40B4-BE49-F238E27FC236}">
                <a16:creationId xmlns:a16="http://schemas.microsoft.com/office/drawing/2014/main" id="{66510CF6-98BD-45FD-B3F6-446F6D0B7F4D}"/>
              </a:ext>
            </a:extLst>
          </p:cNvPr>
          <p:cNvSpPr/>
          <p:nvPr/>
        </p:nvSpPr>
        <p:spPr>
          <a:xfrm>
            <a:off x="4886" y="3099501"/>
            <a:ext cx="3789362" cy="2152650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rgbClr val="CC00FF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4730;p85">
            <a:extLst>
              <a:ext uri="{FF2B5EF4-FFF2-40B4-BE49-F238E27FC236}">
                <a16:creationId xmlns:a16="http://schemas.microsoft.com/office/drawing/2014/main" id="{BB99A148-5157-4DA4-B8CF-A8F0F92E87CB}"/>
              </a:ext>
            </a:extLst>
          </p:cNvPr>
          <p:cNvSpPr/>
          <p:nvPr/>
        </p:nvSpPr>
        <p:spPr>
          <a:xfrm>
            <a:off x="3946571" y="4092208"/>
            <a:ext cx="215900" cy="209550"/>
          </a:xfrm>
          <a:custGeom>
            <a:avLst/>
            <a:gdLst/>
            <a:ahLst/>
            <a:cxnLst/>
            <a:rect l="l" t="t" r="r" b="b"/>
            <a:pathLst>
              <a:path w="1184" h="1007" extrusionOk="0">
                <a:moveTo>
                  <a:pt x="513" y="0"/>
                </a:moveTo>
                <a:cubicBezTo>
                  <a:pt x="255" y="0"/>
                  <a:pt x="5" y="198"/>
                  <a:pt x="12" y="501"/>
                </a:cubicBezTo>
                <a:cubicBezTo>
                  <a:pt x="1" y="788"/>
                  <a:pt x="230" y="1006"/>
                  <a:pt x="506" y="1006"/>
                </a:cubicBezTo>
                <a:cubicBezTo>
                  <a:pt x="953" y="1006"/>
                  <a:pt x="1183" y="467"/>
                  <a:pt x="862" y="146"/>
                </a:cubicBezTo>
                <a:cubicBezTo>
                  <a:pt x="762" y="45"/>
                  <a:pt x="636" y="0"/>
                  <a:pt x="513" y="0"/>
                </a:cubicBezTo>
                <a:close/>
              </a:path>
            </a:pathLst>
          </a:custGeom>
          <a:solidFill>
            <a:srgbClr val="CC00FF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Google Shape;4732;p85">
            <a:extLst>
              <a:ext uri="{FF2B5EF4-FFF2-40B4-BE49-F238E27FC236}">
                <a16:creationId xmlns:a16="http://schemas.microsoft.com/office/drawing/2014/main" id="{631E3759-9F27-4C53-A301-1F796B679620}"/>
              </a:ext>
            </a:extLst>
          </p:cNvPr>
          <p:cNvSpPr/>
          <p:nvPr/>
        </p:nvSpPr>
        <p:spPr>
          <a:xfrm>
            <a:off x="-25594" y="1623001"/>
            <a:ext cx="3789362" cy="2152650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rgbClr val="1706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9" name="Google Shape;4733;p85">
            <a:extLst>
              <a:ext uri="{FF2B5EF4-FFF2-40B4-BE49-F238E27FC236}">
                <a16:creationId xmlns:a16="http://schemas.microsoft.com/office/drawing/2014/main" id="{3D7453A0-8584-4F2E-BAF6-97DDC4612E4F}"/>
              </a:ext>
            </a:extLst>
          </p:cNvPr>
          <p:cNvSpPr/>
          <p:nvPr/>
        </p:nvSpPr>
        <p:spPr>
          <a:xfrm>
            <a:off x="3930773" y="2533377"/>
            <a:ext cx="215900" cy="209550"/>
          </a:xfrm>
          <a:custGeom>
            <a:avLst/>
            <a:gdLst/>
            <a:ahLst/>
            <a:cxnLst/>
            <a:rect l="l" t="t" r="r" b="b"/>
            <a:pathLst>
              <a:path w="1184" h="1007" extrusionOk="0">
                <a:moveTo>
                  <a:pt x="513" y="0"/>
                </a:moveTo>
                <a:cubicBezTo>
                  <a:pt x="255" y="0"/>
                  <a:pt x="5" y="198"/>
                  <a:pt x="12" y="501"/>
                </a:cubicBezTo>
                <a:cubicBezTo>
                  <a:pt x="1" y="788"/>
                  <a:pt x="230" y="1006"/>
                  <a:pt x="506" y="1006"/>
                </a:cubicBezTo>
                <a:cubicBezTo>
                  <a:pt x="953" y="1006"/>
                  <a:pt x="1183" y="467"/>
                  <a:pt x="862" y="146"/>
                </a:cubicBezTo>
                <a:cubicBezTo>
                  <a:pt x="762" y="45"/>
                  <a:pt x="636" y="0"/>
                  <a:pt x="513" y="0"/>
                </a:cubicBezTo>
                <a:close/>
              </a:path>
            </a:pathLst>
          </a:custGeom>
          <a:solidFill>
            <a:srgbClr val="1706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4738;p85">
            <a:extLst>
              <a:ext uri="{FF2B5EF4-FFF2-40B4-BE49-F238E27FC236}">
                <a16:creationId xmlns:a16="http://schemas.microsoft.com/office/drawing/2014/main" id="{013C55DA-5EDD-47A3-B576-CE2E4E93D2DF}"/>
              </a:ext>
            </a:extLst>
          </p:cNvPr>
          <p:cNvSpPr/>
          <p:nvPr/>
        </p:nvSpPr>
        <p:spPr>
          <a:xfrm>
            <a:off x="20126" y="-10924"/>
            <a:ext cx="3789362" cy="2152650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1" name="Google Shape;4739;p85">
            <a:extLst>
              <a:ext uri="{FF2B5EF4-FFF2-40B4-BE49-F238E27FC236}">
                <a16:creationId xmlns:a16="http://schemas.microsoft.com/office/drawing/2014/main" id="{667405A9-FD99-4037-A25F-B5FC9F0A49C7}"/>
              </a:ext>
            </a:extLst>
          </p:cNvPr>
          <p:cNvSpPr/>
          <p:nvPr/>
        </p:nvSpPr>
        <p:spPr>
          <a:xfrm>
            <a:off x="3930773" y="936264"/>
            <a:ext cx="215900" cy="209550"/>
          </a:xfrm>
          <a:custGeom>
            <a:avLst/>
            <a:gdLst/>
            <a:ahLst/>
            <a:cxnLst/>
            <a:rect l="l" t="t" r="r" b="b"/>
            <a:pathLst>
              <a:path w="1184" h="1007" extrusionOk="0">
                <a:moveTo>
                  <a:pt x="513" y="0"/>
                </a:moveTo>
                <a:cubicBezTo>
                  <a:pt x="255" y="0"/>
                  <a:pt x="5" y="198"/>
                  <a:pt x="12" y="501"/>
                </a:cubicBezTo>
                <a:cubicBezTo>
                  <a:pt x="1" y="788"/>
                  <a:pt x="230" y="1006"/>
                  <a:pt x="506" y="1006"/>
                </a:cubicBezTo>
                <a:cubicBezTo>
                  <a:pt x="953" y="1006"/>
                  <a:pt x="1183" y="467"/>
                  <a:pt x="862" y="146"/>
                </a:cubicBezTo>
                <a:cubicBezTo>
                  <a:pt x="762" y="45"/>
                  <a:pt x="636" y="0"/>
                  <a:pt x="513" y="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22" name="Google Shape;1057;p81">
            <a:extLst>
              <a:ext uri="{FF2B5EF4-FFF2-40B4-BE49-F238E27FC236}">
                <a16:creationId xmlns:a16="http://schemas.microsoft.com/office/drawing/2014/main" id="{4A3F8D03-E042-4C2F-9090-70AAB599C7E1}"/>
              </a:ext>
            </a:extLst>
          </p:cNvPr>
          <p:cNvGrpSpPr/>
          <p:nvPr/>
        </p:nvGrpSpPr>
        <p:grpSpPr>
          <a:xfrm rot="5400000">
            <a:off x="7220979" y="3508669"/>
            <a:ext cx="502352" cy="406537"/>
            <a:chOff x="4943575" y="2516350"/>
            <a:chExt cx="98675" cy="81700"/>
          </a:xfrm>
          <a:solidFill>
            <a:srgbClr val="FF0000"/>
          </a:solidFill>
        </p:grpSpPr>
        <p:sp>
          <p:nvSpPr>
            <p:cNvPr id="23" name="Google Shape;1058;p81">
              <a:extLst>
                <a:ext uri="{FF2B5EF4-FFF2-40B4-BE49-F238E27FC236}">
                  <a16:creationId xmlns:a16="http://schemas.microsoft.com/office/drawing/2014/main" id="{EF193B14-0960-4521-B6E6-B0FFC0FACCD8}"/>
                </a:ext>
              </a:extLst>
            </p:cNvPr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1059;p81">
              <a:extLst>
                <a:ext uri="{FF2B5EF4-FFF2-40B4-BE49-F238E27FC236}">
                  <a16:creationId xmlns:a16="http://schemas.microsoft.com/office/drawing/2014/main" id="{FD5CE515-DE75-4297-ADE8-DF3FFBE11A3F}"/>
                </a:ext>
              </a:extLst>
            </p:cNvPr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Google Shape;1060;p81">
              <a:extLst>
                <a:ext uri="{FF2B5EF4-FFF2-40B4-BE49-F238E27FC236}">
                  <a16:creationId xmlns:a16="http://schemas.microsoft.com/office/drawing/2014/main" id="{AB7ADC9A-DA97-4838-ADC6-D825BAF9ECAF}"/>
                </a:ext>
              </a:extLst>
            </p:cNvPr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Google Shape;1061;p81">
              <a:extLst>
                <a:ext uri="{FF2B5EF4-FFF2-40B4-BE49-F238E27FC236}">
                  <a16:creationId xmlns:a16="http://schemas.microsoft.com/office/drawing/2014/main" id="{43EC738B-1827-4C0E-AAA1-FA744FA9CD41}"/>
                </a:ext>
              </a:extLst>
            </p:cNvPr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7" name="Google Shape;1062;p81">
              <a:extLst>
                <a:ext uri="{FF2B5EF4-FFF2-40B4-BE49-F238E27FC236}">
                  <a16:creationId xmlns:a16="http://schemas.microsoft.com/office/drawing/2014/main" id="{7E4FDACC-8386-4FCD-856A-750290B9FC02}"/>
                </a:ext>
              </a:extLst>
            </p:cNvPr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8" name="Google Shape;1063;p81">
              <a:extLst>
                <a:ext uri="{FF2B5EF4-FFF2-40B4-BE49-F238E27FC236}">
                  <a16:creationId xmlns:a16="http://schemas.microsoft.com/office/drawing/2014/main" id="{4A0E0514-F661-410D-A009-1BBB7A6B94CF}"/>
                </a:ext>
              </a:extLst>
            </p:cNvPr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9" name="Google Shape;1064;p81">
              <a:extLst>
                <a:ext uri="{FF2B5EF4-FFF2-40B4-BE49-F238E27FC236}">
                  <a16:creationId xmlns:a16="http://schemas.microsoft.com/office/drawing/2014/main" id="{24E7A8F4-03B3-4257-9D9B-3FE5F5F636E7}"/>
                </a:ext>
              </a:extLst>
            </p:cNvPr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0" name="Google Shape;1065;p81">
              <a:extLst>
                <a:ext uri="{FF2B5EF4-FFF2-40B4-BE49-F238E27FC236}">
                  <a16:creationId xmlns:a16="http://schemas.microsoft.com/office/drawing/2014/main" id="{FE07C4B7-FD79-4A7C-BFA9-873DAA39859E}"/>
                </a:ext>
              </a:extLst>
            </p:cNvPr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1" name="Google Shape;1066;p81">
              <a:extLst>
                <a:ext uri="{FF2B5EF4-FFF2-40B4-BE49-F238E27FC236}">
                  <a16:creationId xmlns:a16="http://schemas.microsoft.com/office/drawing/2014/main" id="{4EC45609-17EB-4B34-AADB-055A248E1A1E}"/>
                </a:ext>
              </a:extLst>
            </p:cNvPr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2" name="Google Shape;1067;p81">
              <a:extLst>
                <a:ext uri="{FF2B5EF4-FFF2-40B4-BE49-F238E27FC236}">
                  <a16:creationId xmlns:a16="http://schemas.microsoft.com/office/drawing/2014/main" id="{F7827E07-881E-4178-A5B5-36596282870B}"/>
                </a:ext>
              </a:extLst>
            </p:cNvPr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3" name="Google Shape;1068;p81">
              <a:extLst>
                <a:ext uri="{FF2B5EF4-FFF2-40B4-BE49-F238E27FC236}">
                  <a16:creationId xmlns:a16="http://schemas.microsoft.com/office/drawing/2014/main" id="{BD97B453-B4D1-4590-A2CE-0D88D51A00AD}"/>
                </a:ext>
              </a:extLst>
            </p:cNvPr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4" name="Google Shape;1069;p81">
              <a:extLst>
                <a:ext uri="{FF2B5EF4-FFF2-40B4-BE49-F238E27FC236}">
                  <a16:creationId xmlns:a16="http://schemas.microsoft.com/office/drawing/2014/main" id="{A9BEF04D-D8A6-4620-BC6A-6C402FA141A5}"/>
                </a:ext>
              </a:extLst>
            </p:cNvPr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5" name="Google Shape;1070;p81">
              <a:extLst>
                <a:ext uri="{FF2B5EF4-FFF2-40B4-BE49-F238E27FC236}">
                  <a16:creationId xmlns:a16="http://schemas.microsoft.com/office/drawing/2014/main" id="{908E03EA-F83F-4F3D-92B8-720E14B7208C}"/>
                </a:ext>
              </a:extLst>
            </p:cNvPr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6" name="Google Shape;1071;p81">
              <a:extLst>
                <a:ext uri="{FF2B5EF4-FFF2-40B4-BE49-F238E27FC236}">
                  <a16:creationId xmlns:a16="http://schemas.microsoft.com/office/drawing/2014/main" id="{AC992EF8-4194-4A77-8C50-A80225875BC1}"/>
                </a:ext>
              </a:extLst>
            </p:cNvPr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7" name="Google Shape;1072;p81">
              <a:extLst>
                <a:ext uri="{FF2B5EF4-FFF2-40B4-BE49-F238E27FC236}">
                  <a16:creationId xmlns:a16="http://schemas.microsoft.com/office/drawing/2014/main" id="{E5E63F38-330F-401B-8ABA-281725D0C5A9}"/>
                </a:ext>
              </a:extLst>
            </p:cNvPr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8" name="Google Shape;1073;p81">
              <a:extLst>
                <a:ext uri="{FF2B5EF4-FFF2-40B4-BE49-F238E27FC236}">
                  <a16:creationId xmlns:a16="http://schemas.microsoft.com/office/drawing/2014/main" id="{14C67A3B-4FF0-440C-A8C5-05F60B3BD22C}"/>
                </a:ext>
              </a:extLst>
            </p:cNvPr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9" name="Google Shape;1074;p81">
              <a:extLst>
                <a:ext uri="{FF2B5EF4-FFF2-40B4-BE49-F238E27FC236}">
                  <a16:creationId xmlns:a16="http://schemas.microsoft.com/office/drawing/2014/main" id="{FEAC0E9E-D35B-4907-9A32-A41209A8D141}"/>
                </a:ext>
              </a:extLst>
            </p:cNvPr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0" name="Google Shape;1075;p81">
              <a:extLst>
                <a:ext uri="{FF2B5EF4-FFF2-40B4-BE49-F238E27FC236}">
                  <a16:creationId xmlns:a16="http://schemas.microsoft.com/office/drawing/2014/main" id="{BE5F0B74-3E1D-4176-9CAA-8E2EF32F4FD8}"/>
                </a:ext>
              </a:extLst>
            </p:cNvPr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1" name="Google Shape;1076;p81">
              <a:extLst>
                <a:ext uri="{FF2B5EF4-FFF2-40B4-BE49-F238E27FC236}">
                  <a16:creationId xmlns:a16="http://schemas.microsoft.com/office/drawing/2014/main" id="{2713A651-9B7D-4B0F-81B8-7D04B4840132}"/>
                </a:ext>
              </a:extLst>
            </p:cNvPr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2" name="Google Shape;1077;p81">
              <a:extLst>
                <a:ext uri="{FF2B5EF4-FFF2-40B4-BE49-F238E27FC236}">
                  <a16:creationId xmlns:a16="http://schemas.microsoft.com/office/drawing/2014/main" id="{EA136D4A-1CD7-446C-A7E6-80A527B4BCEF}"/>
                </a:ext>
              </a:extLst>
            </p:cNvPr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3" name="Google Shape;1078;p81">
              <a:extLst>
                <a:ext uri="{FF2B5EF4-FFF2-40B4-BE49-F238E27FC236}">
                  <a16:creationId xmlns:a16="http://schemas.microsoft.com/office/drawing/2014/main" id="{B0EC42F8-52B3-4426-8750-233A3FB37E2B}"/>
                </a:ext>
              </a:extLst>
            </p:cNvPr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4" name="Google Shape;1079;p81">
              <a:extLst>
                <a:ext uri="{FF2B5EF4-FFF2-40B4-BE49-F238E27FC236}">
                  <a16:creationId xmlns:a16="http://schemas.microsoft.com/office/drawing/2014/main" id="{999A50A0-DD1F-4FEE-BD72-5885F25EDA3F}"/>
                </a:ext>
              </a:extLst>
            </p:cNvPr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45" name="Google Shape;1080;p81">
              <a:extLst>
                <a:ext uri="{FF2B5EF4-FFF2-40B4-BE49-F238E27FC236}">
                  <a16:creationId xmlns:a16="http://schemas.microsoft.com/office/drawing/2014/main" id="{F06E75D6-32A3-429B-AE89-68BAA3EB90C0}"/>
                </a:ext>
              </a:extLst>
            </p:cNvPr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6" name="Google Shape;1081;p81">
              <a:extLst>
                <a:ext uri="{FF2B5EF4-FFF2-40B4-BE49-F238E27FC236}">
                  <a16:creationId xmlns:a16="http://schemas.microsoft.com/office/drawing/2014/main" id="{97A82502-413F-4994-A738-63926D62D71B}"/>
                </a:ext>
              </a:extLst>
            </p:cNvPr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7" name="Google Shape;1082;p81">
              <a:extLst>
                <a:ext uri="{FF2B5EF4-FFF2-40B4-BE49-F238E27FC236}">
                  <a16:creationId xmlns:a16="http://schemas.microsoft.com/office/drawing/2014/main" id="{4F61795E-4B94-486D-BADB-7A85F17D8FF3}"/>
                </a:ext>
              </a:extLst>
            </p:cNvPr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8" name="Google Shape;1083;p81">
              <a:extLst>
                <a:ext uri="{FF2B5EF4-FFF2-40B4-BE49-F238E27FC236}">
                  <a16:creationId xmlns:a16="http://schemas.microsoft.com/office/drawing/2014/main" id="{7317F826-5D9C-4C48-B476-1C8211832F72}"/>
                </a:ext>
              </a:extLst>
            </p:cNvPr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9" name="Google Shape;1084;p81">
              <a:extLst>
                <a:ext uri="{FF2B5EF4-FFF2-40B4-BE49-F238E27FC236}">
                  <a16:creationId xmlns:a16="http://schemas.microsoft.com/office/drawing/2014/main" id="{4A5276A7-F047-4829-BDA8-99B8A9E010B9}"/>
                </a:ext>
              </a:extLst>
            </p:cNvPr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0" name="Google Shape;1085;p81">
              <a:extLst>
                <a:ext uri="{FF2B5EF4-FFF2-40B4-BE49-F238E27FC236}">
                  <a16:creationId xmlns:a16="http://schemas.microsoft.com/office/drawing/2014/main" id="{56BBF150-0378-427B-9376-0F7321B5EAF3}"/>
                </a:ext>
              </a:extLst>
            </p:cNvPr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1" name="Google Shape;1086;p81">
              <a:extLst>
                <a:ext uri="{FF2B5EF4-FFF2-40B4-BE49-F238E27FC236}">
                  <a16:creationId xmlns:a16="http://schemas.microsoft.com/office/drawing/2014/main" id="{89692B18-26BC-470A-BD7B-0DE47689AA02}"/>
                </a:ext>
              </a:extLst>
            </p:cNvPr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2" name="Google Shape;1087;p81">
              <a:extLst>
                <a:ext uri="{FF2B5EF4-FFF2-40B4-BE49-F238E27FC236}">
                  <a16:creationId xmlns:a16="http://schemas.microsoft.com/office/drawing/2014/main" id="{5681CDA8-2FB4-4733-BE59-2F784D15CDB2}"/>
                </a:ext>
              </a:extLst>
            </p:cNvPr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3" name="Google Shape;1088;p81">
              <a:extLst>
                <a:ext uri="{FF2B5EF4-FFF2-40B4-BE49-F238E27FC236}">
                  <a16:creationId xmlns:a16="http://schemas.microsoft.com/office/drawing/2014/main" id="{39BDEA75-CB9F-440B-B68A-9AEEB4D51D05}"/>
                </a:ext>
              </a:extLst>
            </p:cNvPr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4" name="Google Shape;1089;p81">
              <a:extLst>
                <a:ext uri="{FF2B5EF4-FFF2-40B4-BE49-F238E27FC236}">
                  <a16:creationId xmlns:a16="http://schemas.microsoft.com/office/drawing/2014/main" id="{9C6D6B85-BA4A-487D-9F26-102BDAF619BC}"/>
                </a:ext>
              </a:extLst>
            </p:cNvPr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5" name="Google Shape;1090;p81">
              <a:extLst>
                <a:ext uri="{FF2B5EF4-FFF2-40B4-BE49-F238E27FC236}">
                  <a16:creationId xmlns:a16="http://schemas.microsoft.com/office/drawing/2014/main" id="{EFAFF384-47AB-4252-826A-3EE3BCAC84B4}"/>
                </a:ext>
              </a:extLst>
            </p:cNvPr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6" name="Google Shape;1091;p81">
              <a:extLst>
                <a:ext uri="{FF2B5EF4-FFF2-40B4-BE49-F238E27FC236}">
                  <a16:creationId xmlns:a16="http://schemas.microsoft.com/office/drawing/2014/main" id="{CF1783A5-F94E-4D0E-8317-77874FFFF43A}"/>
                </a:ext>
              </a:extLst>
            </p:cNvPr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7" name="Google Shape;1092;p81">
              <a:extLst>
                <a:ext uri="{FF2B5EF4-FFF2-40B4-BE49-F238E27FC236}">
                  <a16:creationId xmlns:a16="http://schemas.microsoft.com/office/drawing/2014/main" id="{39CD3AC1-CCE4-4B90-9E23-3602BFB7BE6F}"/>
                </a:ext>
              </a:extLst>
            </p:cNvPr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1093;p81">
              <a:extLst>
                <a:ext uri="{FF2B5EF4-FFF2-40B4-BE49-F238E27FC236}">
                  <a16:creationId xmlns:a16="http://schemas.microsoft.com/office/drawing/2014/main" id="{A77B310B-0B4C-4C98-B961-A1E21AEDBF43}"/>
                </a:ext>
              </a:extLst>
            </p:cNvPr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9" name="Google Shape;1094;p81">
              <a:extLst>
                <a:ext uri="{FF2B5EF4-FFF2-40B4-BE49-F238E27FC236}">
                  <a16:creationId xmlns:a16="http://schemas.microsoft.com/office/drawing/2014/main" id="{3EE56F6C-8D69-4FC9-89A1-C8FEA64A6BCE}"/>
                </a:ext>
              </a:extLst>
            </p:cNvPr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0" name="Google Shape;1095;p81">
              <a:extLst>
                <a:ext uri="{FF2B5EF4-FFF2-40B4-BE49-F238E27FC236}">
                  <a16:creationId xmlns:a16="http://schemas.microsoft.com/office/drawing/2014/main" id="{7CEC3D79-7DDB-46ED-899A-E6947B3C987D}"/>
                </a:ext>
              </a:extLst>
            </p:cNvPr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1" name="Google Shape;1096;p81">
              <a:extLst>
                <a:ext uri="{FF2B5EF4-FFF2-40B4-BE49-F238E27FC236}">
                  <a16:creationId xmlns:a16="http://schemas.microsoft.com/office/drawing/2014/main" id="{DE11C86C-D8E8-415A-A2B0-5E684490A73E}"/>
                </a:ext>
              </a:extLst>
            </p:cNvPr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2" name="Google Shape;1097;p81">
              <a:extLst>
                <a:ext uri="{FF2B5EF4-FFF2-40B4-BE49-F238E27FC236}">
                  <a16:creationId xmlns:a16="http://schemas.microsoft.com/office/drawing/2014/main" id="{59762B53-52F6-4511-854E-F940A11565F4}"/>
                </a:ext>
              </a:extLst>
            </p:cNvPr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3" name="Google Shape;1098;p81">
              <a:extLst>
                <a:ext uri="{FF2B5EF4-FFF2-40B4-BE49-F238E27FC236}">
                  <a16:creationId xmlns:a16="http://schemas.microsoft.com/office/drawing/2014/main" id="{B3160231-013B-4390-911A-FB9F412D79DA}"/>
                </a:ext>
              </a:extLst>
            </p:cNvPr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4" name="Google Shape;1099;p81">
              <a:extLst>
                <a:ext uri="{FF2B5EF4-FFF2-40B4-BE49-F238E27FC236}">
                  <a16:creationId xmlns:a16="http://schemas.microsoft.com/office/drawing/2014/main" id="{F340B310-8A89-4132-B47E-6EEAEA8C7BE7}"/>
                </a:ext>
              </a:extLst>
            </p:cNvPr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5" name="Google Shape;1100;p81">
              <a:extLst>
                <a:ext uri="{FF2B5EF4-FFF2-40B4-BE49-F238E27FC236}">
                  <a16:creationId xmlns:a16="http://schemas.microsoft.com/office/drawing/2014/main" id="{4507EC29-1A86-4B38-ACC4-B8D910D236F6}"/>
                </a:ext>
              </a:extLst>
            </p:cNvPr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6" name="Google Shape;1101;p81">
              <a:extLst>
                <a:ext uri="{FF2B5EF4-FFF2-40B4-BE49-F238E27FC236}">
                  <a16:creationId xmlns:a16="http://schemas.microsoft.com/office/drawing/2014/main" id="{61BA389E-7ED3-4E3E-9C86-3D9DE188FC2B}"/>
                </a:ext>
              </a:extLst>
            </p:cNvPr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7" name="Google Shape;1102;p81">
              <a:extLst>
                <a:ext uri="{FF2B5EF4-FFF2-40B4-BE49-F238E27FC236}">
                  <a16:creationId xmlns:a16="http://schemas.microsoft.com/office/drawing/2014/main" id="{C6E5CC4D-3080-4824-B334-D539FE545007}"/>
                </a:ext>
              </a:extLst>
            </p:cNvPr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8" name="Google Shape;1103;p81">
              <a:extLst>
                <a:ext uri="{FF2B5EF4-FFF2-40B4-BE49-F238E27FC236}">
                  <a16:creationId xmlns:a16="http://schemas.microsoft.com/office/drawing/2014/main" id="{E3134022-6A7E-4C31-A456-3C2174B30E85}"/>
                </a:ext>
              </a:extLst>
            </p:cNvPr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9" name="Google Shape;1104;p81">
              <a:extLst>
                <a:ext uri="{FF2B5EF4-FFF2-40B4-BE49-F238E27FC236}">
                  <a16:creationId xmlns:a16="http://schemas.microsoft.com/office/drawing/2014/main" id="{BDF982C3-9C4F-4E50-AD67-45785029BB15}"/>
                </a:ext>
              </a:extLst>
            </p:cNvPr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0" name="Google Shape;1105;p81">
              <a:extLst>
                <a:ext uri="{FF2B5EF4-FFF2-40B4-BE49-F238E27FC236}">
                  <a16:creationId xmlns:a16="http://schemas.microsoft.com/office/drawing/2014/main" id="{703E98D9-17CF-45D3-BD7F-47899081C721}"/>
                </a:ext>
              </a:extLst>
            </p:cNvPr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71" name="Google Shape;1106;p81">
              <a:extLst>
                <a:ext uri="{FF2B5EF4-FFF2-40B4-BE49-F238E27FC236}">
                  <a16:creationId xmlns:a16="http://schemas.microsoft.com/office/drawing/2014/main" id="{3C55DE80-C196-4201-A211-D93625C2AEC1}"/>
                </a:ext>
              </a:extLst>
            </p:cNvPr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2" name="Google Shape;1107;p81">
              <a:extLst>
                <a:ext uri="{FF2B5EF4-FFF2-40B4-BE49-F238E27FC236}">
                  <a16:creationId xmlns:a16="http://schemas.microsoft.com/office/drawing/2014/main" id="{FFE975DC-81CF-4AFC-9271-DB24DC4A825E}"/>
                </a:ext>
              </a:extLst>
            </p:cNvPr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3" name="Google Shape;1108;p81">
              <a:extLst>
                <a:ext uri="{FF2B5EF4-FFF2-40B4-BE49-F238E27FC236}">
                  <a16:creationId xmlns:a16="http://schemas.microsoft.com/office/drawing/2014/main" id="{5422F1DD-E9DC-43DF-B000-84B31CB7DFCB}"/>
                </a:ext>
              </a:extLst>
            </p:cNvPr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4" name="Google Shape;1109;p81">
              <a:extLst>
                <a:ext uri="{FF2B5EF4-FFF2-40B4-BE49-F238E27FC236}">
                  <a16:creationId xmlns:a16="http://schemas.microsoft.com/office/drawing/2014/main" id="{FDEE16BB-E978-4E9D-8E18-3CAE6C7D398C}"/>
                </a:ext>
              </a:extLst>
            </p:cNvPr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5" name="Google Shape;1110;p81">
              <a:extLst>
                <a:ext uri="{FF2B5EF4-FFF2-40B4-BE49-F238E27FC236}">
                  <a16:creationId xmlns:a16="http://schemas.microsoft.com/office/drawing/2014/main" id="{7D03908B-9394-4979-B501-6F7BE8E0C166}"/>
                </a:ext>
              </a:extLst>
            </p:cNvPr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6" name="Google Shape;1111;p81">
              <a:extLst>
                <a:ext uri="{FF2B5EF4-FFF2-40B4-BE49-F238E27FC236}">
                  <a16:creationId xmlns:a16="http://schemas.microsoft.com/office/drawing/2014/main" id="{1C052F8F-97F8-46A7-BD80-070DA40F5911}"/>
                </a:ext>
              </a:extLst>
            </p:cNvPr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7" name="Google Shape;1112;p81">
              <a:extLst>
                <a:ext uri="{FF2B5EF4-FFF2-40B4-BE49-F238E27FC236}">
                  <a16:creationId xmlns:a16="http://schemas.microsoft.com/office/drawing/2014/main" id="{7DAAA96B-0620-4F70-9428-0001DC8EFB11}"/>
                </a:ext>
              </a:extLst>
            </p:cNvPr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8" name="Google Shape;1113;p81">
              <a:extLst>
                <a:ext uri="{FF2B5EF4-FFF2-40B4-BE49-F238E27FC236}">
                  <a16:creationId xmlns:a16="http://schemas.microsoft.com/office/drawing/2014/main" id="{6F2400E3-6B09-4CEF-AF6A-856B58BEB740}"/>
                </a:ext>
              </a:extLst>
            </p:cNvPr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9" name="Google Shape;1114;p81">
              <a:extLst>
                <a:ext uri="{FF2B5EF4-FFF2-40B4-BE49-F238E27FC236}">
                  <a16:creationId xmlns:a16="http://schemas.microsoft.com/office/drawing/2014/main" id="{7A9EB78F-FF40-4A14-9E8F-ADCEFA8C4C30}"/>
                </a:ext>
              </a:extLst>
            </p:cNvPr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0" name="Google Shape;1115;p81">
              <a:extLst>
                <a:ext uri="{FF2B5EF4-FFF2-40B4-BE49-F238E27FC236}">
                  <a16:creationId xmlns:a16="http://schemas.microsoft.com/office/drawing/2014/main" id="{8777089D-F51C-41F5-814D-4722BD61B2F7}"/>
                </a:ext>
              </a:extLst>
            </p:cNvPr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1" name="Google Shape;1116;p81">
              <a:extLst>
                <a:ext uri="{FF2B5EF4-FFF2-40B4-BE49-F238E27FC236}">
                  <a16:creationId xmlns:a16="http://schemas.microsoft.com/office/drawing/2014/main" id="{C48FC6D7-DE78-4916-A59F-573CAE7C22A2}"/>
                </a:ext>
              </a:extLst>
            </p:cNvPr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2" name="Google Shape;1117;p81">
              <a:extLst>
                <a:ext uri="{FF2B5EF4-FFF2-40B4-BE49-F238E27FC236}">
                  <a16:creationId xmlns:a16="http://schemas.microsoft.com/office/drawing/2014/main" id="{DADCBC4C-BB48-43EA-A44E-F2E7E136AE3F}"/>
                </a:ext>
              </a:extLst>
            </p:cNvPr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3" name="Google Shape;1118;p81">
              <a:extLst>
                <a:ext uri="{FF2B5EF4-FFF2-40B4-BE49-F238E27FC236}">
                  <a16:creationId xmlns:a16="http://schemas.microsoft.com/office/drawing/2014/main" id="{42155EB9-9853-4B20-ABF0-DADEFF64D195}"/>
                </a:ext>
              </a:extLst>
            </p:cNvPr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4" name="Google Shape;1119;p81">
              <a:extLst>
                <a:ext uri="{FF2B5EF4-FFF2-40B4-BE49-F238E27FC236}">
                  <a16:creationId xmlns:a16="http://schemas.microsoft.com/office/drawing/2014/main" id="{ED1ACADC-BCA3-4CE0-B220-81B5E09362B2}"/>
                </a:ext>
              </a:extLst>
            </p:cNvPr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5" name="Google Shape;1120;p81">
              <a:extLst>
                <a:ext uri="{FF2B5EF4-FFF2-40B4-BE49-F238E27FC236}">
                  <a16:creationId xmlns:a16="http://schemas.microsoft.com/office/drawing/2014/main" id="{7CDB0C30-2100-48D3-88B4-4D03406BC7CC}"/>
                </a:ext>
              </a:extLst>
            </p:cNvPr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6" name="Google Shape;1121;p81">
              <a:extLst>
                <a:ext uri="{FF2B5EF4-FFF2-40B4-BE49-F238E27FC236}">
                  <a16:creationId xmlns:a16="http://schemas.microsoft.com/office/drawing/2014/main" id="{7C7A60BF-0095-4405-9D1D-A1DDF4A70CF1}"/>
                </a:ext>
              </a:extLst>
            </p:cNvPr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7" name="Google Shape;1122;p81">
              <a:extLst>
                <a:ext uri="{FF2B5EF4-FFF2-40B4-BE49-F238E27FC236}">
                  <a16:creationId xmlns:a16="http://schemas.microsoft.com/office/drawing/2014/main" id="{F85716E7-C89D-4354-954C-D4CF908F8403}"/>
                </a:ext>
              </a:extLst>
            </p:cNvPr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8" name="Google Shape;1123;p81">
              <a:extLst>
                <a:ext uri="{FF2B5EF4-FFF2-40B4-BE49-F238E27FC236}">
                  <a16:creationId xmlns:a16="http://schemas.microsoft.com/office/drawing/2014/main" id="{7F62CA00-E8E3-4F50-98AD-8481A31E387B}"/>
                </a:ext>
              </a:extLst>
            </p:cNvPr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9" name="Google Shape;1124;p81">
              <a:extLst>
                <a:ext uri="{FF2B5EF4-FFF2-40B4-BE49-F238E27FC236}">
                  <a16:creationId xmlns:a16="http://schemas.microsoft.com/office/drawing/2014/main" id="{97CA6A78-4490-44C3-8025-E03B24E5E72E}"/>
                </a:ext>
              </a:extLst>
            </p:cNvPr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0" name="Google Shape;1125;p81">
              <a:extLst>
                <a:ext uri="{FF2B5EF4-FFF2-40B4-BE49-F238E27FC236}">
                  <a16:creationId xmlns:a16="http://schemas.microsoft.com/office/drawing/2014/main" id="{242827B5-64AB-4209-BFD4-7CA21E1A2E26}"/>
                </a:ext>
              </a:extLst>
            </p:cNvPr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1" name="Google Shape;1126;p81">
              <a:extLst>
                <a:ext uri="{FF2B5EF4-FFF2-40B4-BE49-F238E27FC236}">
                  <a16:creationId xmlns:a16="http://schemas.microsoft.com/office/drawing/2014/main" id="{98237087-6D12-4A53-9FB1-D4192614DAE2}"/>
                </a:ext>
              </a:extLst>
            </p:cNvPr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2" name="Google Shape;1127;p81">
              <a:extLst>
                <a:ext uri="{FF2B5EF4-FFF2-40B4-BE49-F238E27FC236}">
                  <a16:creationId xmlns:a16="http://schemas.microsoft.com/office/drawing/2014/main" id="{62CCBA9E-2D35-48F9-8165-BB4DCCB48E93}"/>
                </a:ext>
              </a:extLst>
            </p:cNvPr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3" name="Google Shape;1128;p81">
              <a:extLst>
                <a:ext uri="{FF2B5EF4-FFF2-40B4-BE49-F238E27FC236}">
                  <a16:creationId xmlns:a16="http://schemas.microsoft.com/office/drawing/2014/main" id="{D5D6DE53-1633-46E1-8570-65AE6BC3C940}"/>
                </a:ext>
              </a:extLst>
            </p:cNvPr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4" name="Google Shape;1129;p81">
              <a:extLst>
                <a:ext uri="{FF2B5EF4-FFF2-40B4-BE49-F238E27FC236}">
                  <a16:creationId xmlns:a16="http://schemas.microsoft.com/office/drawing/2014/main" id="{3490A3D7-BF91-4B3E-BC18-17B615346257}"/>
                </a:ext>
              </a:extLst>
            </p:cNvPr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5" name="Google Shape;1130;p81">
              <a:extLst>
                <a:ext uri="{FF2B5EF4-FFF2-40B4-BE49-F238E27FC236}">
                  <a16:creationId xmlns:a16="http://schemas.microsoft.com/office/drawing/2014/main" id="{FF4133EF-FE3D-4A2F-B005-348C52A74F11}"/>
                </a:ext>
              </a:extLst>
            </p:cNvPr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6" name="Google Shape;1131;p81">
              <a:extLst>
                <a:ext uri="{FF2B5EF4-FFF2-40B4-BE49-F238E27FC236}">
                  <a16:creationId xmlns:a16="http://schemas.microsoft.com/office/drawing/2014/main" id="{4E8F4622-D96A-46D8-B71C-A87605AF9502}"/>
                </a:ext>
              </a:extLst>
            </p:cNvPr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7" name="Google Shape;1132;p81">
              <a:extLst>
                <a:ext uri="{FF2B5EF4-FFF2-40B4-BE49-F238E27FC236}">
                  <a16:creationId xmlns:a16="http://schemas.microsoft.com/office/drawing/2014/main" id="{1811A6E3-2987-4B4F-8732-C87425A383CE}"/>
                </a:ext>
              </a:extLst>
            </p:cNvPr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8" name="Google Shape;1133;p81">
              <a:extLst>
                <a:ext uri="{FF2B5EF4-FFF2-40B4-BE49-F238E27FC236}">
                  <a16:creationId xmlns:a16="http://schemas.microsoft.com/office/drawing/2014/main" id="{4FA79BF5-3C5E-470E-B98C-3A8DDCF75A47}"/>
                </a:ext>
              </a:extLst>
            </p:cNvPr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9" name="Google Shape;1134;p81">
              <a:extLst>
                <a:ext uri="{FF2B5EF4-FFF2-40B4-BE49-F238E27FC236}">
                  <a16:creationId xmlns:a16="http://schemas.microsoft.com/office/drawing/2014/main" id="{D0510159-B21E-4C05-AF8D-B0B533EA31A3}"/>
                </a:ext>
              </a:extLst>
            </p:cNvPr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0" name="Google Shape;1135;p81">
              <a:extLst>
                <a:ext uri="{FF2B5EF4-FFF2-40B4-BE49-F238E27FC236}">
                  <a16:creationId xmlns:a16="http://schemas.microsoft.com/office/drawing/2014/main" id="{BBF1A726-D606-4D17-BEA4-F3B1F26EEBF0}"/>
                </a:ext>
              </a:extLst>
            </p:cNvPr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01" name="Google Shape;1057;p81">
            <a:extLst>
              <a:ext uri="{FF2B5EF4-FFF2-40B4-BE49-F238E27FC236}">
                <a16:creationId xmlns:a16="http://schemas.microsoft.com/office/drawing/2014/main" id="{01445257-CB34-4746-AFD0-9A80003EF9AE}"/>
              </a:ext>
            </a:extLst>
          </p:cNvPr>
          <p:cNvGrpSpPr/>
          <p:nvPr/>
        </p:nvGrpSpPr>
        <p:grpSpPr>
          <a:xfrm rot="5400000">
            <a:off x="7216228" y="1687966"/>
            <a:ext cx="502352" cy="406537"/>
            <a:chOff x="4943575" y="2516350"/>
            <a:chExt cx="98675" cy="81700"/>
          </a:xfrm>
          <a:solidFill>
            <a:srgbClr val="FF0000"/>
          </a:solidFill>
        </p:grpSpPr>
        <p:sp>
          <p:nvSpPr>
            <p:cNvPr id="102" name="Google Shape;1058;p81">
              <a:extLst>
                <a:ext uri="{FF2B5EF4-FFF2-40B4-BE49-F238E27FC236}">
                  <a16:creationId xmlns:a16="http://schemas.microsoft.com/office/drawing/2014/main" id="{4B308F36-EB5E-419A-9FAB-413AE63057DB}"/>
                </a:ext>
              </a:extLst>
            </p:cNvPr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3" name="Google Shape;1059;p81">
              <a:extLst>
                <a:ext uri="{FF2B5EF4-FFF2-40B4-BE49-F238E27FC236}">
                  <a16:creationId xmlns:a16="http://schemas.microsoft.com/office/drawing/2014/main" id="{AB1A0214-DE9F-4504-A492-8F078F72BF87}"/>
                </a:ext>
              </a:extLst>
            </p:cNvPr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4" name="Google Shape;1060;p81">
              <a:extLst>
                <a:ext uri="{FF2B5EF4-FFF2-40B4-BE49-F238E27FC236}">
                  <a16:creationId xmlns:a16="http://schemas.microsoft.com/office/drawing/2014/main" id="{D7E94B4F-B8BF-4977-B856-3ABA78D40440}"/>
                </a:ext>
              </a:extLst>
            </p:cNvPr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5" name="Google Shape;1061;p81">
              <a:extLst>
                <a:ext uri="{FF2B5EF4-FFF2-40B4-BE49-F238E27FC236}">
                  <a16:creationId xmlns:a16="http://schemas.microsoft.com/office/drawing/2014/main" id="{EA770C6F-E77F-42AB-97FC-7F79029E85E0}"/>
                </a:ext>
              </a:extLst>
            </p:cNvPr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6" name="Google Shape;1062;p81">
              <a:extLst>
                <a:ext uri="{FF2B5EF4-FFF2-40B4-BE49-F238E27FC236}">
                  <a16:creationId xmlns:a16="http://schemas.microsoft.com/office/drawing/2014/main" id="{FDD56981-656E-405C-B4BE-B44901184515}"/>
                </a:ext>
              </a:extLst>
            </p:cNvPr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7" name="Google Shape;1063;p81">
              <a:extLst>
                <a:ext uri="{FF2B5EF4-FFF2-40B4-BE49-F238E27FC236}">
                  <a16:creationId xmlns:a16="http://schemas.microsoft.com/office/drawing/2014/main" id="{9E11022D-0B6A-4898-AAC8-066C0BCFB324}"/>
                </a:ext>
              </a:extLst>
            </p:cNvPr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8" name="Google Shape;1064;p81">
              <a:extLst>
                <a:ext uri="{FF2B5EF4-FFF2-40B4-BE49-F238E27FC236}">
                  <a16:creationId xmlns:a16="http://schemas.microsoft.com/office/drawing/2014/main" id="{9C7AFA3E-F84E-4122-AE61-00193DA40C5D}"/>
                </a:ext>
              </a:extLst>
            </p:cNvPr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9" name="Google Shape;1065;p81">
              <a:extLst>
                <a:ext uri="{FF2B5EF4-FFF2-40B4-BE49-F238E27FC236}">
                  <a16:creationId xmlns:a16="http://schemas.microsoft.com/office/drawing/2014/main" id="{DE850BA9-9371-43C6-A3AF-3173DFD7944B}"/>
                </a:ext>
              </a:extLst>
            </p:cNvPr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0" name="Google Shape;1066;p81">
              <a:extLst>
                <a:ext uri="{FF2B5EF4-FFF2-40B4-BE49-F238E27FC236}">
                  <a16:creationId xmlns:a16="http://schemas.microsoft.com/office/drawing/2014/main" id="{6ED35925-0A36-4E5D-8600-26E07BF27B83}"/>
                </a:ext>
              </a:extLst>
            </p:cNvPr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1" name="Google Shape;1067;p81">
              <a:extLst>
                <a:ext uri="{FF2B5EF4-FFF2-40B4-BE49-F238E27FC236}">
                  <a16:creationId xmlns:a16="http://schemas.microsoft.com/office/drawing/2014/main" id="{CFD9A741-4CCD-44A3-8F09-219BB4813434}"/>
                </a:ext>
              </a:extLst>
            </p:cNvPr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2" name="Google Shape;1068;p81">
              <a:extLst>
                <a:ext uri="{FF2B5EF4-FFF2-40B4-BE49-F238E27FC236}">
                  <a16:creationId xmlns:a16="http://schemas.microsoft.com/office/drawing/2014/main" id="{8A613BB6-8852-4386-A950-FF6886AB81CF}"/>
                </a:ext>
              </a:extLst>
            </p:cNvPr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3" name="Google Shape;1069;p81">
              <a:extLst>
                <a:ext uri="{FF2B5EF4-FFF2-40B4-BE49-F238E27FC236}">
                  <a16:creationId xmlns:a16="http://schemas.microsoft.com/office/drawing/2014/main" id="{61B2B4B7-5CA0-486B-A940-1AA848793B34}"/>
                </a:ext>
              </a:extLst>
            </p:cNvPr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4" name="Google Shape;1070;p81">
              <a:extLst>
                <a:ext uri="{FF2B5EF4-FFF2-40B4-BE49-F238E27FC236}">
                  <a16:creationId xmlns:a16="http://schemas.microsoft.com/office/drawing/2014/main" id="{8F11976E-42C0-4734-B7BA-014F8FEA83E8}"/>
                </a:ext>
              </a:extLst>
            </p:cNvPr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5" name="Google Shape;1071;p81">
              <a:extLst>
                <a:ext uri="{FF2B5EF4-FFF2-40B4-BE49-F238E27FC236}">
                  <a16:creationId xmlns:a16="http://schemas.microsoft.com/office/drawing/2014/main" id="{EEEC7EF5-DA87-4F5F-8439-3D26034DEFEC}"/>
                </a:ext>
              </a:extLst>
            </p:cNvPr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6" name="Google Shape;1072;p81">
              <a:extLst>
                <a:ext uri="{FF2B5EF4-FFF2-40B4-BE49-F238E27FC236}">
                  <a16:creationId xmlns:a16="http://schemas.microsoft.com/office/drawing/2014/main" id="{B0E1DD8C-8BAC-4C94-B68E-F796690E7E7A}"/>
                </a:ext>
              </a:extLst>
            </p:cNvPr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7" name="Google Shape;1073;p81">
              <a:extLst>
                <a:ext uri="{FF2B5EF4-FFF2-40B4-BE49-F238E27FC236}">
                  <a16:creationId xmlns:a16="http://schemas.microsoft.com/office/drawing/2014/main" id="{8F520598-EB52-41AA-9A87-C61BD093D10E}"/>
                </a:ext>
              </a:extLst>
            </p:cNvPr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8" name="Google Shape;1074;p81">
              <a:extLst>
                <a:ext uri="{FF2B5EF4-FFF2-40B4-BE49-F238E27FC236}">
                  <a16:creationId xmlns:a16="http://schemas.microsoft.com/office/drawing/2014/main" id="{62106624-EE47-49FC-AC58-8234F91D85C0}"/>
                </a:ext>
              </a:extLst>
            </p:cNvPr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9" name="Google Shape;1075;p81">
              <a:extLst>
                <a:ext uri="{FF2B5EF4-FFF2-40B4-BE49-F238E27FC236}">
                  <a16:creationId xmlns:a16="http://schemas.microsoft.com/office/drawing/2014/main" id="{3B3D176C-2F1B-49C4-A06B-B8D7FE689F18}"/>
                </a:ext>
              </a:extLst>
            </p:cNvPr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0" name="Google Shape;1076;p81">
              <a:extLst>
                <a:ext uri="{FF2B5EF4-FFF2-40B4-BE49-F238E27FC236}">
                  <a16:creationId xmlns:a16="http://schemas.microsoft.com/office/drawing/2014/main" id="{FD6F4680-432D-4237-8C61-D63963C47223}"/>
                </a:ext>
              </a:extLst>
            </p:cNvPr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1" name="Google Shape;1077;p81">
              <a:extLst>
                <a:ext uri="{FF2B5EF4-FFF2-40B4-BE49-F238E27FC236}">
                  <a16:creationId xmlns:a16="http://schemas.microsoft.com/office/drawing/2014/main" id="{4B58EF39-8E21-4139-B4ED-3DEEE8E3E636}"/>
                </a:ext>
              </a:extLst>
            </p:cNvPr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2" name="Google Shape;1078;p81">
              <a:extLst>
                <a:ext uri="{FF2B5EF4-FFF2-40B4-BE49-F238E27FC236}">
                  <a16:creationId xmlns:a16="http://schemas.microsoft.com/office/drawing/2014/main" id="{143E5455-F902-4212-B273-36C96154BB8A}"/>
                </a:ext>
              </a:extLst>
            </p:cNvPr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3" name="Google Shape;1079;p81">
              <a:extLst>
                <a:ext uri="{FF2B5EF4-FFF2-40B4-BE49-F238E27FC236}">
                  <a16:creationId xmlns:a16="http://schemas.microsoft.com/office/drawing/2014/main" id="{8B0D2703-43C2-492D-8ADF-A063B0BC06C1}"/>
                </a:ext>
              </a:extLst>
            </p:cNvPr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4" name="Google Shape;1080;p81">
              <a:extLst>
                <a:ext uri="{FF2B5EF4-FFF2-40B4-BE49-F238E27FC236}">
                  <a16:creationId xmlns:a16="http://schemas.microsoft.com/office/drawing/2014/main" id="{265BECF1-17BC-46F4-8BD5-7FFC80B917FB}"/>
                </a:ext>
              </a:extLst>
            </p:cNvPr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5" name="Google Shape;1081;p81">
              <a:extLst>
                <a:ext uri="{FF2B5EF4-FFF2-40B4-BE49-F238E27FC236}">
                  <a16:creationId xmlns:a16="http://schemas.microsoft.com/office/drawing/2014/main" id="{7428C34B-A3E1-4CBA-8470-9FC378333898}"/>
                </a:ext>
              </a:extLst>
            </p:cNvPr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6" name="Google Shape;1082;p81">
              <a:extLst>
                <a:ext uri="{FF2B5EF4-FFF2-40B4-BE49-F238E27FC236}">
                  <a16:creationId xmlns:a16="http://schemas.microsoft.com/office/drawing/2014/main" id="{B440D421-2D4E-4601-ADE3-A0C3FA6DA19E}"/>
                </a:ext>
              </a:extLst>
            </p:cNvPr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7" name="Google Shape;1083;p81">
              <a:extLst>
                <a:ext uri="{FF2B5EF4-FFF2-40B4-BE49-F238E27FC236}">
                  <a16:creationId xmlns:a16="http://schemas.microsoft.com/office/drawing/2014/main" id="{3DB8C057-15FB-45FD-A7AA-36209BCD46C0}"/>
                </a:ext>
              </a:extLst>
            </p:cNvPr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8" name="Google Shape;1084;p81">
              <a:extLst>
                <a:ext uri="{FF2B5EF4-FFF2-40B4-BE49-F238E27FC236}">
                  <a16:creationId xmlns:a16="http://schemas.microsoft.com/office/drawing/2014/main" id="{D8C23C0D-A932-4D7E-A982-5725F2487DFA}"/>
                </a:ext>
              </a:extLst>
            </p:cNvPr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9" name="Google Shape;1085;p81">
              <a:extLst>
                <a:ext uri="{FF2B5EF4-FFF2-40B4-BE49-F238E27FC236}">
                  <a16:creationId xmlns:a16="http://schemas.microsoft.com/office/drawing/2014/main" id="{4511C5C4-7644-4CE9-8631-EA8F17853FB3}"/>
                </a:ext>
              </a:extLst>
            </p:cNvPr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0" name="Google Shape;1086;p81">
              <a:extLst>
                <a:ext uri="{FF2B5EF4-FFF2-40B4-BE49-F238E27FC236}">
                  <a16:creationId xmlns:a16="http://schemas.microsoft.com/office/drawing/2014/main" id="{489362FC-FA1D-4254-A86D-00B7B76DEF3C}"/>
                </a:ext>
              </a:extLst>
            </p:cNvPr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1" name="Google Shape;1087;p81">
              <a:extLst>
                <a:ext uri="{FF2B5EF4-FFF2-40B4-BE49-F238E27FC236}">
                  <a16:creationId xmlns:a16="http://schemas.microsoft.com/office/drawing/2014/main" id="{DBBC57C1-617B-49A8-966D-5DEDEDC159F8}"/>
                </a:ext>
              </a:extLst>
            </p:cNvPr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2" name="Google Shape;1088;p81">
              <a:extLst>
                <a:ext uri="{FF2B5EF4-FFF2-40B4-BE49-F238E27FC236}">
                  <a16:creationId xmlns:a16="http://schemas.microsoft.com/office/drawing/2014/main" id="{A8BC852F-8562-4A26-A77B-EB154AFB41FF}"/>
                </a:ext>
              </a:extLst>
            </p:cNvPr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3" name="Google Shape;1089;p81">
              <a:extLst>
                <a:ext uri="{FF2B5EF4-FFF2-40B4-BE49-F238E27FC236}">
                  <a16:creationId xmlns:a16="http://schemas.microsoft.com/office/drawing/2014/main" id="{17BA6D78-0686-464A-ACC8-7CD3AF24144B}"/>
                </a:ext>
              </a:extLst>
            </p:cNvPr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4" name="Google Shape;1090;p81">
              <a:extLst>
                <a:ext uri="{FF2B5EF4-FFF2-40B4-BE49-F238E27FC236}">
                  <a16:creationId xmlns:a16="http://schemas.microsoft.com/office/drawing/2014/main" id="{2750D180-7DB3-49AE-B7A0-AEAEEBDCEAA8}"/>
                </a:ext>
              </a:extLst>
            </p:cNvPr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5" name="Google Shape;1091;p81">
              <a:extLst>
                <a:ext uri="{FF2B5EF4-FFF2-40B4-BE49-F238E27FC236}">
                  <a16:creationId xmlns:a16="http://schemas.microsoft.com/office/drawing/2014/main" id="{63F063CD-32D2-4BDF-8475-F9CB9B7D5B3B}"/>
                </a:ext>
              </a:extLst>
            </p:cNvPr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6" name="Google Shape;1092;p81">
              <a:extLst>
                <a:ext uri="{FF2B5EF4-FFF2-40B4-BE49-F238E27FC236}">
                  <a16:creationId xmlns:a16="http://schemas.microsoft.com/office/drawing/2014/main" id="{6BFC41B5-44B2-401B-8C9C-6CA920C44F61}"/>
                </a:ext>
              </a:extLst>
            </p:cNvPr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7" name="Google Shape;1093;p81">
              <a:extLst>
                <a:ext uri="{FF2B5EF4-FFF2-40B4-BE49-F238E27FC236}">
                  <a16:creationId xmlns:a16="http://schemas.microsoft.com/office/drawing/2014/main" id="{17FCD901-C983-46CF-88E1-28B8D0A30371}"/>
                </a:ext>
              </a:extLst>
            </p:cNvPr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8" name="Google Shape;1094;p81">
              <a:extLst>
                <a:ext uri="{FF2B5EF4-FFF2-40B4-BE49-F238E27FC236}">
                  <a16:creationId xmlns:a16="http://schemas.microsoft.com/office/drawing/2014/main" id="{FE1790B1-5E0D-4498-AABB-FA05AE13F522}"/>
                </a:ext>
              </a:extLst>
            </p:cNvPr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9" name="Google Shape;1095;p81">
              <a:extLst>
                <a:ext uri="{FF2B5EF4-FFF2-40B4-BE49-F238E27FC236}">
                  <a16:creationId xmlns:a16="http://schemas.microsoft.com/office/drawing/2014/main" id="{DE88D438-F969-480B-B8DC-A824AA70F0F4}"/>
                </a:ext>
              </a:extLst>
            </p:cNvPr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0" name="Google Shape;1096;p81">
              <a:extLst>
                <a:ext uri="{FF2B5EF4-FFF2-40B4-BE49-F238E27FC236}">
                  <a16:creationId xmlns:a16="http://schemas.microsoft.com/office/drawing/2014/main" id="{D2090B96-7E87-407D-B7B4-AFC2B9F1E58E}"/>
                </a:ext>
              </a:extLst>
            </p:cNvPr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1" name="Google Shape;1097;p81">
              <a:extLst>
                <a:ext uri="{FF2B5EF4-FFF2-40B4-BE49-F238E27FC236}">
                  <a16:creationId xmlns:a16="http://schemas.microsoft.com/office/drawing/2014/main" id="{1A6BCFE0-3503-4677-9A52-A75708D21779}"/>
                </a:ext>
              </a:extLst>
            </p:cNvPr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2" name="Google Shape;1098;p81">
              <a:extLst>
                <a:ext uri="{FF2B5EF4-FFF2-40B4-BE49-F238E27FC236}">
                  <a16:creationId xmlns:a16="http://schemas.microsoft.com/office/drawing/2014/main" id="{986AB211-B801-4738-8FE6-C563821B761E}"/>
                </a:ext>
              </a:extLst>
            </p:cNvPr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3" name="Google Shape;1099;p81">
              <a:extLst>
                <a:ext uri="{FF2B5EF4-FFF2-40B4-BE49-F238E27FC236}">
                  <a16:creationId xmlns:a16="http://schemas.microsoft.com/office/drawing/2014/main" id="{D59876E7-73CD-4701-A6D2-3162DB6A36B9}"/>
                </a:ext>
              </a:extLst>
            </p:cNvPr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4" name="Google Shape;1100;p81">
              <a:extLst>
                <a:ext uri="{FF2B5EF4-FFF2-40B4-BE49-F238E27FC236}">
                  <a16:creationId xmlns:a16="http://schemas.microsoft.com/office/drawing/2014/main" id="{78864160-A50B-40BF-A0EA-0FE1BABE4379}"/>
                </a:ext>
              </a:extLst>
            </p:cNvPr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5" name="Google Shape;1101;p81">
              <a:extLst>
                <a:ext uri="{FF2B5EF4-FFF2-40B4-BE49-F238E27FC236}">
                  <a16:creationId xmlns:a16="http://schemas.microsoft.com/office/drawing/2014/main" id="{55631976-1026-4CF9-B069-D8BD3158A18D}"/>
                </a:ext>
              </a:extLst>
            </p:cNvPr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6" name="Google Shape;1102;p81">
              <a:extLst>
                <a:ext uri="{FF2B5EF4-FFF2-40B4-BE49-F238E27FC236}">
                  <a16:creationId xmlns:a16="http://schemas.microsoft.com/office/drawing/2014/main" id="{207236A2-4FB7-4FCD-9910-88B524DF22C0}"/>
                </a:ext>
              </a:extLst>
            </p:cNvPr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7" name="Google Shape;1103;p81">
              <a:extLst>
                <a:ext uri="{FF2B5EF4-FFF2-40B4-BE49-F238E27FC236}">
                  <a16:creationId xmlns:a16="http://schemas.microsoft.com/office/drawing/2014/main" id="{69F24AB3-009F-4422-ADD9-9D29A6986098}"/>
                </a:ext>
              </a:extLst>
            </p:cNvPr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8" name="Google Shape;1104;p81">
              <a:extLst>
                <a:ext uri="{FF2B5EF4-FFF2-40B4-BE49-F238E27FC236}">
                  <a16:creationId xmlns:a16="http://schemas.microsoft.com/office/drawing/2014/main" id="{580D648B-684D-4014-A9D5-4B9DAC9588BF}"/>
                </a:ext>
              </a:extLst>
            </p:cNvPr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9" name="Google Shape;1105;p81">
              <a:extLst>
                <a:ext uri="{FF2B5EF4-FFF2-40B4-BE49-F238E27FC236}">
                  <a16:creationId xmlns:a16="http://schemas.microsoft.com/office/drawing/2014/main" id="{B7A427AB-6DEA-407E-932B-6683D423824D}"/>
                </a:ext>
              </a:extLst>
            </p:cNvPr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0" name="Google Shape;1106;p81">
              <a:extLst>
                <a:ext uri="{FF2B5EF4-FFF2-40B4-BE49-F238E27FC236}">
                  <a16:creationId xmlns:a16="http://schemas.microsoft.com/office/drawing/2014/main" id="{2572A8B6-1998-41BB-8626-312D92C5FFC6}"/>
                </a:ext>
              </a:extLst>
            </p:cNvPr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1" name="Google Shape;1107;p81">
              <a:extLst>
                <a:ext uri="{FF2B5EF4-FFF2-40B4-BE49-F238E27FC236}">
                  <a16:creationId xmlns:a16="http://schemas.microsoft.com/office/drawing/2014/main" id="{F2531EA7-D0EB-4086-B06F-167D6969EC6E}"/>
                </a:ext>
              </a:extLst>
            </p:cNvPr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2" name="Google Shape;1108;p81">
              <a:extLst>
                <a:ext uri="{FF2B5EF4-FFF2-40B4-BE49-F238E27FC236}">
                  <a16:creationId xmlns:a16="http://schemas.microsoft.com/office/drawing/2014/main" id="{6B104967-6558-4D24-9CBD-15C3309BB2D9}"/>
                </a:ext>
              </a:extLst>
            </p:cNvPr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3" name="Google Shape;1109;p81">
              <a:extLst>
                <a:ext uri="{FF2B5EF4-FFF2-40B4-BE49-F238E27FC236}">
                  <a16:creationId xmlns:a16="http://schemas.microsoft.com/office/drawing/2014/main" id="{FC98D243-EB6F-4DBB-8254-9290F1BED65F}"/>
                </a:ext>
              </a:extLst>
            </p:cNvPr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4" name="Google Shape;1110;p81">
              <a:extLst>
                <a:ext uri="{FF2B5EF4-FFF2-40B4-BE49-F238E27FC236}">
                  <a16:creationId xmlns:a16="http://schemas.microsoft.com/office/drawing/2014/main" id="{8979A958-9AFA-4BEB-AD40-F8BF202D32D4}"/>
                </a:ext>
              </a:extLst>
            </p:cNvPr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5" name="Google Shape;1111;p81">
              <a:extLst>
                <a:ext uri="{FF2B5EF4-FFF2-40B4-BE49-F238E27FC236}">
                  <a16:creationId xmlns:a16="http://schemas.microsoft.com/office/drawing/2014/main" id="{5A6EEBEB-4210-407E-9A16-A6AEAC028CAA}"/>
                </a:ext>
              </a:extLst>
            </p:cNvPr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6" name="Google Shape;1112;p81">
              <a:extLst>
                <a:ext uri="{FF2B5EF4-FFF2-40B4-BE49-F238E27FC236}">
                  <a16:creationId xmlns:a16="http://schemas.microsoft.com/office/drawing/2014/main" id="{DABB37CA-3651-497C-B356-2F841DDC7FC3}"/>
                </a:ext>
              </a:extLst>
            </p:cNvPr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7" name="Google Shape;1113;p81">
              <a:extLst>
                <a:ext uri="{FF2B5EF4-FFF2-40B4-BE49-F238E27FC236}">
                  <a16:creationId xmlns:a16="http://schemas.microsoft.com/office/drawing/2014/main" id="{9A04AD37-EB43-4788-B1BE-66988065BAB9}"/>
                </a:ext>
              </a:extLst>
            </p:cNvPr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8" name="Google Shape;1114;p81">
              <a:extLst>
                <a:ext uri="{FF2B5EF4-FFF2-40B4-BE49-F238E27FC236}">
                  <a16:creationId xmlns:a16="http://schemas.microsoft.com/office/drawing/2014/main" id="{974AA78C-7384-411F-AC16-583F795DD8A5}"/>
                </a:ext>
              </a:extLst>
            </p:cNvPr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9" name="Google Shape;1115;p81">
              <a:extLst>
                <a:ext uri="{FF2B5EF4-FFF2-40B4-BE49-F238E27FC236}">
                  <a16:creationId xmlns:a16="http://schemas.microsoft.com/office/drawing/2014/main" id="{1F95C30B-832A-4BDD-BCFE-217EF71950B4}"/>
                </a:ext>
              </a:extLst>
            </p:cNvPr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0" name="Google Shape;1116;p81">
              <a:extLst>
                <a:ext uri="{FF2B5EF4-FFF2-40B4-BE49-F238E27FC236}">
                  <a16:creationId xmlns:a16="http://schemas.microsoft.com/office/drawing/2014/main" id="{009C4EC7-4C32-4DC0-9EFC-809691CE91C5}"/>
                </a:ext>
              </a:extLst>
            </p:cNvPr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1" name="Google Shape;1117;p81">
              <a:extLst>
                <a:ext uri="{FF2B5EF4-FFF2-40B4-BE49-F238E27FC236}">
                  <a16:creationId xmlns:a16="http://schemas.microsoft.com/office/drawing/2014/main" id="{BD84D88A-0E71-4BAC-8300-254F455CE6C4}"/>
                </a:ext>
              </a:extLst>
            </p:cNvPr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2" name="Google Shape;1118;p81">
              <a:extLst>
                <a:ext uri="{FF2B5EF4-FFF2-40B4-BE49-F238E27FC236}">
                  <a16:creationId xmlns:a16="http://schemas.microsoft.com/office/drawing/2014/main" id="{5BBBCB86-0A50-47FE-BF65-A90F9B262932}"/>
                </a:ext>
              </a:extLst>
            </p:cNvPr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3" name="Google Shape;1119;p81">
              <a:extLst>
                <a:ext uri="{FF2B5EF4-FFF2-40B4-BE49-F238E27FC236}">
                  <a16:creationId xmlns:a16="http://schemas.microsoft.com/office/drawing/2014/main" id="{771440EE-8FC0-41B9-846D-0C6A0A32580A}"/>
                </a:ext>
              </a:extLst>
            </p:cNvPr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4" name="Google Shape;1120;p81">
              <a:extLst>
                <a:ext uri="{FF2B5EF4-FFF2-40B4-BE49-F238E27FC236}">
                  <a16:creationId xmlns:a16="http://schemas.microsoft.com/office/drawing/2014/main" id="{79B0D88C-90E3-4698-8690-42DF86CCE92E}"/>
                </a:ext>
              </a:extLst>
            </p:cNvPr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5" name="Google Shape;1121;p81">
              <a:extLst>
                <a:ext uri="{FF2B5EF4-FFF2-40B4-BE49-F238E27FC236}">
                  <a16:creationId xmlns:a16="http://schemas.microsoft.com/office/drawing/2014/main" id="{3DF35B5A-7ECA-482E-A027-DA323FE4636B}"/>
                </a:ext>
              </a:extLst>
            </p:cNvPr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6" name="Google Shape;1122;p81">
              <a:extLst>
                <a:ext uri="{FF2B5EF4-FFF2-40B4-BE49-F238E27FC236}">
                  <a16:creationId xmlns:a16="http://schemas.microsoft.com/office/drawing/2014/main" id="{4C2ABEF7-52E1-4636-89CB-9D042D855DEF}"/>
                </a:ext>
              </a:extLst>
            </p:cNvPr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7" name="Google Shape;1123;p81">
              <a:extLst>
                <a:ext uri="{FF2B5EF4-FFF2-40B4-BE49-F238E27FC236}">
                  <a16:creationId xmlns:a16="http://schemas.microsoft.com/office/drawing/2014/main" id="{10D18662-99CD-4A3C-818A-4DBF91251400}"/>
                </a:ext>
              </a:extLst>
            </p:cNvPr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8" name="Google Shape;1124;p81">
              <a:extLst>
                <a:ext uri="{FF2B5EF4-FFF2-40B4-BE49-F238E27FC236}">
                  <a16:creationId xmlns:a16="http://schemas.microsoft.com/office/drawing/2014/main" id="{31351A4E-DEEE-495E-8C31-E25E7AA5D453}"/>
                </a:ext>
              </a:extLst>
            </p:cNvPr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9" name="Google Shape;1125;p81">
              <a:extLst>
                <a:ext uri="{FF2B5EF4-FFF2-40B4-BE49-F238E27FC236}">
                  <a16:creationId xmlns:a16="http://schemas.microsoft.com/office/drawing/2014/main" id="{F520196F-B7A7-4EFA-8D84-77FFD524F335}"/>
                </a:ext>
              </a:extLst>
            </p:cNvPr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0" name="Google Shape;1126;p81">
              <a:extLst>
                <a:ext uri="{FF2B5EF4-FFF2-40B4-BE49-F238E27FC236}">
                  <a16:creationId xmlns:a16="http://schemas.microsoft.com/office/drawing/2014/main" id="{13EF8C09-5D9D-4F44-9CE0-D528E666A333}"/>
                </a:ext>
              </a:extLst>
            </p:cNvPr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1" name="Google Shape;1127;p81">
              <a:extLst>
                <a:ext uri="{FF2B5EF4-FFF2-40B4-BE49-F238E27FC236}">
                  <a16:creationId xmlns:a16="http://schemas.microsoft.com/office/drawing/2014/main" id="{ED3A54AA-D21A-4696-B0A0-139855566C59}"/>
                </a:ext>
              </a:extLst>
            </p:cNvPr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2" name="Google Shape;1128;p81">
              <a:extLst>
                <a:ext uri="{FF2B5EF4-FFF2-40B4-BE49-F238E27FC236}">
                  <a16:creationId xmlns:a16="http://schemas.microsoft.com/office/drawing/2014/main" id="{6626BF6A-AEF4-460D-AE52-A3EAD3355F0A}"/>
                </a:ext>
              </a:extLst>
            </p:cNvPr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3" name="Google Shape;1129;p81">
              <a:extLst>
                <a:ext uri="{FF2B5EF4-FFF2-40B4-BE49-F238E27FC236}">
                  <a16:creationId xmlns:a16="http://schemas.microsoft.com/office/drawing/2014/main" id="{8784AFB7-3DEB-47C1-A0BE-AD1839ECC72A}"/>
                </a:ext>
              </a:extLst>
            </p:cNvPr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4" name="Google Shape;1130;p81">
              <a:extLst>
                <a:ext uri="{FF2B5EF4-FFF2-40B4-BE49-F238E27FC236}">
                  <a16:creationId xmlns:a16="http://schemas.microsoft.com/office/drawing/2014/main" id="{5BFB343A-C643-49A9-B909-6C31670A63CC}"/>
                </a:ext>
              </a:extLst>
            </p:cNvPr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5" name="Google Shape;1131;p81">
              <a:extLst>
                <a:ext uri="{FF2B5EF4-FFF2-40B4-BE49-F238E27FC236}">
                  <a16:creationId xmlns:a16="http://schemas.microsoft.com/office/drawing/2014/main" id="{666DA8C7-289B-4FD6-BFA7-D03E00DEE6CA}"/>
                </a:ext>
              </a:extLst>
            </p:cNvPr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6" name="Google Shape;1132;p81">
              <a:extLst>
                <a:ext uri="{FF2B5EF4-FFF2-40B4-BE49-F238E27FC236}">
                  <a16:creationId xmlns:a16="http://schemas.microsoft.com/office/drawing/2014/main" id="{EF7D4502-39FC-4535-8E4D-07EF0D4F2F0A}"/>
                </a:ext>
              </a:extLst>
            </p:cNvPr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7" name="Google Shape;1133;p81">
              <a:extLst>
                <a:ext uri="{FF2B5EF4-FFF2-40B4-BE49-F238E27FC236}">
                  <a16:creationId xmlns:a16="http://schemas.microsoft.com/office/drawing/2014/main" id="{60728A54-B801-4678-BFE4-300465617217}"/>
                </a:ext>
              </a:extLst>
            </p:cNvPr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8" name="Google Shape;1134;p81">
              <a:extLst>
                <a:ext uri="{FF2B5EF4-FFF2-40B4-BE49-F238E27FC236}">
                  <a16:creationId xmlns:a16="http://schemas.microsoft.com/office/drawing/2014/main" id="{8B34ABA3-93A1-41EE-8324-35C09226BE24}"/>
                </a:ext>
              </a:extLst>
            </p:cNvPr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9" name="Google Shape;1135;p81">
              <a:extLst>
                <a:ext uri="{FF2B5EF4-FFF2-40B4-BE49-F238E27FC236}">
                  <a16:creationId xmlns:a16="http://schemas.microsoft.com/office/drawing/2014/main" id="{9EBA17CD-FD28-4A51-8E9B-B3459335A9D8}"/>
                </a:ext>
              </a:extLst>
            </p:cNvPr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80" name="Google Shape;4729;p85">
            <a:extLst>
              <a:ext uri="{FF2B5EF4-FFF2-40B4-BE49-F238E27FC236}">
                <a16:creationId xmlns:a16="http://schemas.microsoft.com/office/drawing/2014/main" id="{FE929C99-7B7C-4459-988B-EC148F27BB36}"/>
              </a:ext>
            </a:extLst>
          </p:cNvPr>
          <p:cNvSpPr/>
          <p:nvPr/>
        </p:nvSpPr>
        <p:spPr>
          <a:xfrm>
            <a:off x="-9719" y="4719556"/>
            <a:ext cx="3789362" cy="2152650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1" name="Google Shape;4730;p85">
            <a:extLst>
              <a:ext uri="{FF2B5EF4-FFF2-40B4-BE49-F238E27FC236}">
                <a16:creationId xmlns:a16="http://schemas.microsoft.com/office/drawing/2014/main" id="{333D810D-CB03-4153-B3E6-53401D0AA04B}"/>
              </a:ext>
            </a:extLst>
          </p:cNvPr>
          <p:cNvSpPr/>
          <p:nvPr/>
        </p:nvSpPr>
        <p:spPr>
          <a:xfrm>
            <a:off x="3948368" y="5651039"/>
            <a:ext cx="215900" cy="209550"/>
          </a:xfrm>
          <a:custGeom>
            <a:avLst/>
            <a:gdLst/>
            <a:ahLst/>
            <a:cxnLst/>
            <a:rect l="l" t="t" r="r" b="b"/>
            <a:pathLst>
              <a:path w="1184" h="1007" extrusionOk="0">
                <a:moveTo>
                  <a:pt x="513" y="0"/>
                </a:moveTo>
                <a:cubicBezTo>
                  <a:pt x="255" y="0"/>
                  <a:pt x="5" y="198"/>
                  <a:pt x="12" y="501"/>
                </a:cubicBezTo>
                <a:cubicBezTo>
                  <a:pt x="1" y="788"/>
                  <a:pt x="230" y="1006"/>
                  <a:pt x="506" y="1006"/>
                </a:cubicBezTo>
                <a:cubicBezTo>
                  <a:pt x="953" y="1006"/>
                  <a:pt x="1183" y="467"/>
                  <a:pt x="862" y="146"/>
                </a:cubicBezTo>
                <a:cubicBezTo>
                  <a:pt x="762" y="45"/>
                  <a:pt x="636" y="0"/>
                  <a:pt x="51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2" name="CuadroTexto 181">
            <a:extLst>
              <a:ext uri="{FF2B5EF4-FFF2-40B4-BE49-F238E27FC236}">
                <a16:creationId xmlns:a16="http://schemas.microsoft.com/office/drawing/2014/main" id="{0D668870-75E1-47E2-BF6D-1F62CE24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673" y="5370989"/>
            <a:ext cx="6092825" cy="12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1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Preposición: </a:t>
            </a:r>
            <a:r>
              <a:rPr lang="es-MX" altLang="es-MX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 una palabra invariable usada para establecer una relación de dependencia entre dos o más palabras. Ejemplos: Debajo de, delante de, sobre, encima, entre, desde.</a:t>
            </a:r>
          </a:p>
        </p:txBody>
      </p:sp>
      <p:grpSp>
        <p:nvGrpSpPr>
          <p:cNvPr id="183" name="Google Shape;1057;p81">
            <a:extLst>
              <a:ext uri="{FF2B5EF4-FFF2-40B4-BE49-F238E27FC236}">
                <a16:creationId xmlns:a16="http://schemas.microsoft.com/office/drawing/2014/main" id="{5D084ED4-A998-40C7-ADBD-048C32B5AF57}"/>
              </a:ext>
            </a:extLst>
          </p:cNvPr>
          <p:cNvGrpSpPr/>
          <p:nvPr/>
        </p:nvGrpSpPr>
        <p:grpSpPr>
          <a:xfrm rot="5400000">
            <a:off x="7240610" y="4902474"/>
            <a:ext cx="502352" cy="406537"/>
            <a:chOff x="4943575" y="2516350"/>
            <a:chExt cx="98675" cy="81700"/>
          </a:xfrm>
          <a:solidFill>
            <a:srgbClr val="FF0000"/>
          </a:solidFill>
        </p:grpSpPr>
        <p:sp>
          <p:nvSpPr>
            <p:cNvPr id="184" name="Google Shape;1058;p81">
              <a:extLst>
                <a:ext uri="{FF2B5EF4-FFF2-40B4-BE49-F238E27FC236}">
                  <a16:creationId xmlns:a16="http://schemas.microsoft.com/office/drawing/2014/main" id="{712010F7-907E-48BF-B3F6-DF335A6E0208}"/>
                </a:ext>
              </a:extLst>
            </p:cNvPr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5" name="Google Shape;1059;p81">
              <a:extLst>
                <a:ext uri="{FF2B5EF4-FFF2-40B4-BE49-F238E27FC236}">
                  <a16:creationId xmlns:a16="http://schemas.microsoft.com/office/drawing/2014/main" id="{A8B61D08-C2D7-4A83-A7BD-4596E9AEF258}"/>
                </a:ext>
              </a:extLst>
            </p:cNvPr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6" name="Google Shape;1060;p81">
              <a:extLst>
                <a:ext uri="{FF2B5EF4-FFF2-40B4-BE49-F238E27FC236}">
                  <a16:creationId xmlns:a16="http://schemas.microsoft.com/office/drawing/2014/main" id="{E7C5D468-6D84-4638-911E-B1AAD72482C2}"/>
                </a:ext>
              </a:extLst>
            </p:cNvPr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7" name="Google Shape;1061;p81">
              <a:extLst>
                <a:ext uri="{FF2B5EF4-FFF2-40B4-BE49-F238E27FC236}">
                  <a16:creationId xmlns:a16="http://schemas.microsoft.com/office/drawing/2014/main" id="{69E7EB91-3396-4833-B23F-6915BDEF84A3}"/>
                </a:ext>
              </a:extLst>
            </p:cNvPr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8" name="Google Shape;1062;p81">
              <a:extLst>
                <a:ext uri="{FF2B5EF4-FFF2-40B4-BE49-F238E27FC236}">
                  <a16:creationId xmlns:a16="http://schemas.microsoft.com/office/drawing/2014/main" id="{4980C33F-9BDB-4FBF-8AB2-64D8D31C0411}"/>
                </a:ext>
              </a:extLst>
            </p:cNvPr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9" name="Google Shape;1063;p81">
              <a:extLst>
                <a:ext uri="{FF2B5EF4-FFF2-40B4-BE49-F238E27FC236}">
                  <a16:creationId xmlns:a16="http://schemas.microsoft.com/office/drawing/2014/main" id="{814B5756-804D-4945-BDBE-BD123BB38C1D}"/>
                </a:ext>
              </a:extLst>
            </p:cNvPr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0" name="Google Shape;1064;p81">
              <a:extLst>
                <a:ext uri="{FF2B5EF4-FFF2-40B4-BE49-F238E27FC236}">
                  <a16:creationId xmlns:a16="http://schemas.microsoft.com/office/drawing/2014/main" id="{437654B1-85A2-408D-93A6-6BBC704D666D}"/>
                </a:ext>
              </a:extLst>
            </p:cNvPr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1" name="Google Shape;1065;p81">
              <a:extLst>
                <a:ext uri="{FF2B5EF4-FFF2-40B4-BE49-F238E27FC236}">
                  <a16:creationId xmlns:a16="http://schemas.microsoft.com/office/drawing/2014/main" id="{0A28DA15-966C-4BC1-BE18-5DC802DDD02D}"/>
                </a:ext>
              </a:extLst>
            </p:cNvPr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2" name="Google Shape;1066;p81">
              <a:extLst>
                <a:ext uri="{FF2B5EF4-FFF2-40B4-BE49-F238E27FC236}">
                  <a16:creationId xmlns:a16="http://schemas.microsoft.com/office/drawing/2014/main" id="{BDF06499-D607-4442-B15C-C14A3742FC76}"/>
                </a:ext>
              </a:extLst>
            </p:cNvPr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3" name="Google Shape;1067;p81">
              <a:extLst>
                <a:ext uri="{FF2B5EF4-FFF2-40B4-BE49-F238E27FC236}">
                  <a16:creationId xmlns:a16="http://schemas.microsoft.com/office/drawing/2014/main" id="{D27BC43B-7805-4EDA-AF7A-66C4A1C5ADB7}"/>
                </a:ext>
              </a:extLst>
            </p:cNvPr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4" name="Google Shape;1068;p81">
              <a:extLst>
                <a:ext uri="{FF2B5EF4-FFF2-40B4-BE49-F238E27FC236}">
                  <a16:creationId xmlns:a16="http://schemas.microsoft.com/office/drawing/2014/main" id="{BE6CD151-BE1C-4623-A26C-4AE518CCA920}"/>
                </a:ext>
              </a:extLst>
            </p:cNvPr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5" name="Google Shape;1069;p81">
              <a:extLst>
                <a:ext uri="{FF2B5EF4-FFF2-40B4-BE49-F238E27FC236}">
                  <a16:creationId xmlns:a16="http://schemas.microsoft.com/office/drawing/2014/main" id="{2DF6BFB3-8875-430F-B73B-BED4B52A1214}"/>
                </a:ext>
              </a:extLst>
            </p:cNvPr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6" name="Google Shape;1070;p81">
              <a:extLst>
                <a:ext uri="{FF2B5EF4-FFF2-40B4-BE49-F238E27FC236}">
                  <a16:creationId xmlns:a16="http://schemas.microsoft.com/office/drawing/2014/main" id="{BF805F58-B01D-4A02-BFED-235565705FEE}"/>
                </a:ext>
              </a:extLst>
            </p:cNvPr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7" name="Google Shape;1071;p81">
              <a:extLst>
                <a:ext uri="{FF2B5EF4-FFF2-40B4-BE49-F238E27FC236}">
                  <a16:creationId xmlns:a16="http://schemas.microsoft.com/office/drawing/2014/main" id="{FF969A1E-9C4B-4106-A6CE-22D262FFC1B8}"/>
                </a:ext>
              </a:extLst>
            </p:cNvPr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8" name="Google Shape;1072;p81">
              <a:extLst>
                <a:ext uri="{FF2B5EF4-FFF2-40B4-BE49-F238E27FC236}">
                  <a16:creationId xmlns:a16="http://schemas.microsoft.com/office/drawing/2014/main" id="{93AAA1AF-F803-48AA-A781-31F94D4A774C}"/>
                </a:ext>
              </a:extLst>
            </p:cNvPr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9" name="Google Shape;1073;p81">
              <a:extLst>
                <a:ext uri="{FF2B5EF4-FFF2-40B4-BE49-F238E27FC236}">
                  <a16:creationId xmlns:a16="http://schemas.microsoft.com/office/drawing/2014/main" id="{3B22BE4B-1587-429C-9E79-A6F3EA07F804}"/>
                </a:ext>
              </a:extLst>
            </p:cNvPr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0" name="Google Shape;1074;p81">
              <a:extLst>
                <a:ext uri="{FF2B5EF4-FFF2-40B4-BE49-F238E27FC236}">
                  <a16:creationId xmlns:a16="http://schemas.microsoft.com/office/drawing/2014/main" id="{4075557B-75BA-4EF0-AC99-081A5D25A807}"/>
                </a:ext>
              </a:extLst>
            </p:cNvPr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1" name="Google Shape;1075;p81">
              <a:extLst>
                <a:ext uri="{FF2B5EF4-FFF2-40B4-BE49-F238E27FC236}">
                  <a16:creationId xmlns:a16="http://schemas.microsoft.com/office/drawing/2014/main" id="{365A5EC0-FC51-468B-9D2D-291D0FB7E0FC}"/>
                </a:ext>
              </a:extLst>
            </p:cNvPr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2" name="Google Shape;1076;p81">
              <a:extLst>
                <a:ext uri="{FF2B5EF4-FFF2-40B4-BE49-F238E27FC236}">
                  <a16:creationId xmlns:a16="http://schemas.microsoft.com/office/drawing/2014/main" id="{60ECA9AC-F033-401E-A3F7-48899A616961}"/>
                </a:ext>
              </a:extLst>
            </p:cNvPr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3" name="Google Shape;1077;p81">
              <a:extLst>
                <a:ext uri="{FF2B5EF4-FFF2-40B4-BE49-F238E27FC236}">
                  <a16:creationId xmlns:a16="http://schemas.microsoft.com/office/drawing/2014/main" id="{3DE80ABD-030F-40E2-8142-712AB9109779}"/>
                </a:ext>
              </a:extLst>
            </p:cNvPr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4" name="Google Shape;1078;p81">
              <a:extLst>
                <a:ext uri="{FF2B5EF4-FFF2-40B4-BE49-F238E27FC236}">
                  <a16:creationId xmlns:a16="http://schemas.microsoft.com/office/drawing/2014/main" id="{3EE4282F-1F59-4EA2-9F53-D1D663B8EA4E}"/>
                </a:ext>
              </a:extLst>
            </p:cNvPr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5" name="Google Shape;1079;p81">
              <a:extLst>
                <a:ext uri="{FF2B5EF4-FFF2-40B4-BE49-F238E27FC236}">
                  <a16:creationId xmlns:a16="http://schemas.microsoft.com/office/drawing/2014/main" id="{23850B84-F8BF-47C4-A681-3FB74FA740E6}"/>
                </a:ext>
              </a:extLst>
            </p:cNvPr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206" name="Google Shape;1080;p81">
              <a:extLst>
                <a:ext uri="{FF2B5EF4-FFF2-40B4-BE49-F238E27FC236}">
                  <a16:creationId xmlns:a16="http://schemas.microsoft.com/office/drawing/2014/main" id="{63D72D7D-9997-47D8-BD88-117F89947322}"/>
                </a:ext>
              </a:extLst>
            </p:cNvPr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7" name="Google Shape;1081;p81">
              <a:extLst>
                <a:ext uri="{FF2B5EF4-FFF2-40B4-BE49-F238E27FC236}">
                  <a16:creationId xmlns:a16="http://schemas.microsoft.com/office/drawing/2014/main" id="{8643317B-8591-40F7-8888-07F6F136D637}"/>
                </a:ext>
              </a:extLst>
            </p:cNvPr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8" name="Google Shape;1082;p81">
              <a:extLst>
                <a:ext uri="{FF2B5EF4-FFF2-40B4-BE49-F238E27FC236}">
                  <a16:creationId xmlns:a16="http://schemas.microsoft.com/office/drawing/2014/main" id="{D71961F3-3BFF-465D-BF06-A14A1BE04810}"/>
                </a:ext>
              </a:extLst>
            </p:cNvPr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9" name="Google Shape;1083;p81">
              <a:extLst>
                <a:ext uri="{FF2B5EF4-FFF2-40B4-BE49-F238E27FC236}">
                  <a16:creationId xmlns:a16="http://schemas.microsoft.com/office/drawing/2014/main" id="{F3C4D84A-C137-46CA-8253-07E5A8A1939A}"/>
                </a:ext>
              </a:extLst>
            </p:cNvPr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0" name="Google Shape;1084;p81">
              <a:extLst>
                <a:ext uri="{FF2B5EF4-FFF2-40B4-BE49-F238E27FC236}">
                  <a16:creationId xmlns:a16="http://schemas.microsoft.com/office/drawing/2014/main" id="{DD2242A8-BC28-4206-A3ED-D18D4CE98724}"/>
                </a:ext>
              </a:extLst>
            </p:cNvPr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1" name="Google Shape;1085;p81">
              <a:extLst>
                <a:ext uri="{FF2B5EF4-FFF2-40B4-BE49-F238E27FC236}">
                  <a16:creationId xmlns:a16="http://schemas.microsoft.com/office/drawing/2014/main" id="{FBBADCC6-D5B2-4309-AD6B-672E38AA62E3}"/>
                </a:ext>
              </a:extLst>
            </p:cNvPr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2" name="Google Shape;1086;p81">
              <a:extLst>
                <a:ext uri="{FF2B5EF4-FFF2-40B4-BE49-F238E27FC236}">
                  <a16:creationId xmlns:a16="http://schemas.microsoft.com/office/drawing/2014/main" id="{7348674D-A634-462A-9E2B-4B758089E085}"/>
                </a:ext>
              </a:extLst>
            </p:cNvPr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3" name="Google Shape;1087;p81">
              <a:extLst>
                <a:ext uri="{FF2B5EF4-FFF2-40B4-BE49-F238E27FC236}">
                  <a16:creationId xmlns:a16="http://schemas.microsoft.com/office/drawing/2014/main" id="{57B5700D-4A3E-425D-A6D0-C2AD784455A6}"/>
                </a:ext>
              </a:extLst>
            </p:cNvPr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4" name="Google Shape;1088;p81">
              <a:extLst>
                <a:ext uri="{FF2B5EF4-FFF2-40B4-BE49-F238E27FC236}">
                  <a16:creationId xmlns:a16="http://schemas.microsoft.com/office/drawing/2014/main" id="{345810B0-C447-4C44-899C-700766AC402E}"/>
                </a:ext>
              </a:extLst>
            </p:cNvPr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5" name="Google Shape;1089;p81">
              <a:extLst>
                <a:ext uri="{FF2B5EF4-FFF2-40B4-BE49-F238E27FC236}">
                  <a16:creationId xmlns:a16="http://schemas.microsoft.com/office/drawing/2014/main" id="{F0747DF8-4BFE-4749-86AD-7AAF9CE92AD5}"/>
                </a:ext>
              </a:extLst>
            </p:cNvPr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6" name="Google Shape;1090;p81">
              <a:extLst>
                <a:ext uri="{FF2B5EF4-FFF2-40B4-BE49-F238E27FC236}">
                  <a16:creationId xmlns:a16="http://schemas.microsoft.com/office/drawing/2014/main" id="{9A37C9B4-C3E1-41F1-AFE8-D1A2D0366BD4}"/>
                </a:ext>
              </a:extLst>
            </p:cNvPr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7" name="Google Shape;1091;p81">
              <a:extLst>
                <a:ext uri="{FF2B5EF4-FFF2-40B4-BE49-F238E27FC236}">
                  <a16:creationId xmlns:a16="http://schemas.microsoft.com/office/drawing/2014/main" id="{93F85A1D-1F94-4F09-A263-A75EFB3586B8}"/>
                </a:ext>
              </a:extLst>
            </p:cNvPr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8" name="Google Shape;1092;p81">
              <a:extLst>
                <a:ext uri="{FF2B5EF4-FFF2-40B4-BE49-F238E27FC236}">
                  <a16:creationId xmlns:a16="http://schemas.microsoft.com/office/drawing/2014/main" id="{EB3A2B4A-06BB-4C15-B045-1FC89A20BE70}"/>
                </a:ext>
              </a:extLst>
            </p:cNvPr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9" name="Google Shape;1093;p81">
              <a:extLst>
                <a:ext uri="{FF2B5EF4-FFF2-40B4-BE49-F238E27FC236}">
                  <a16:creationId xmlns:a16="http://schemas.microsoft.com/office/drawing/2014/main" id="{F05BFFC1-8BBF-4050-91E8-197689EBBE73}"/>
                </a:ext>
              </a:extLst>
            </p:cNvPr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0" name="Google Shape;1094;p81">
              <a:extLst>
                <a:ext uri="{FF2B5EF4-FFF2-40B4-BE49-F238E27FC236}">
                  <a16:creationId xmlns:a16="http://schemas.microsoft.com/office/drawing/2014/main" id="{32D8E4AA-4D0E-45F3-8B28-1ECBC8299549}"/>
                </a:ext>
              </a:extLst>
            </p:cNvPr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1" name="Google Shape;1095;p81">
              <a:extLst>
                <a:ext uri="{FF2B5EF4-FFF2-40B4-BE49-F238E27FC236}">
                  <a16:creationId xmlns:a16="http://schemas.microsoft.com/office/drawing/2014/main" id="{DD78B6A3-B75E-4AE4-BCA9-946A99CBFF11}"/>
                </a:ext>
              </a:extLst>
            </p:cNvPr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2" name="Google Shape;1096;p81">
              <a:extLst>
                <a:ext uri="{FF2B5EF4-FFF2-40B4-BE49-F238E27FC236}">
                  <a16:creationId xmlns:a16="http://schemas.microsoft.com/office/drawing/2014/main" id="{4D72BBFB-0B5D-48EE-BE72-F46B865AA8A7}"/>
                </a:ext>
              </a:extLst>
            </p:cNvPr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3" name="Google Shape;1097;p81">
              <a:extLst>
                <a:ext uri="{FF2B5EF4-FFF2-40B4-BE49-F238E27FC236}">
                  <a16:creationId xmlns:a16="http://schemas.microsoft.com/office/drawing/2014/main" id="{8DBE57AA-4288-4C36-8AF6-6533378C7D37}"/>
                </a:ext>
              </a:extLst>
            </p:cNvPr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4" name="Google Shape;1098;p81">
              <a:extLst>
                <a:ext uri="{FF2B5EF4-FFF2-40B4-BE49-F238E27FC236}">
                  <a16:creationId xmlns:a16="http://schemas.microsoft.com/office/drawing/2014/main" id="{7770ECB2-7729-4B15-BA38-13036504000A}"/>
                </a:ext>
              </a:extLst>
            </p:cNvPr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5" name="Google Shape;1099;p81">
              <a:extLst>
                <a:ext uri="{FF2B5EF4-FFF2-40B4-BE49-F238E27FC236}">
                  <a16:creationId xmlns:a16="http://schemas.microsoft.com/office/drawing/2014/main" id="{33CA1820-8287-4D3E-BEC2-CDDD76F84545}"/>
                </a:ext>
              </a:extLst>
            </p:cNvPr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6" name="Google Shape;1100;p81">
              <a:extLst>
                <a:ext uri="{FF2B5EF4-FFF2-40B4-BE49-F238E27FC236}">
                  <a16:creationId xmlns:a16="http://schemas.microsoft.com/office/drawing/2014/main" id="{DF233CE2-39B4-401D-BF5D-11E835A0D525}"/>
                </a:ext>
              </a:extLst>
            </p:cNvPr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7" name="Google Shape;1101;p81">
              <a:extLst>
                <a:ext uri="{FF2B5EF4-FFF2-40B4-BE49-F238E27FC236}">
                  <a16:creationId xmlns:a16="http://schemas.microsoft.com/office/drawing/2014/main" id="{135357C4-CF46-42BD-9176-CA38268ECE37}"/>
                </a:ext>
              </a:extLst>
            </p:cNvPr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8" name="Google Shape;1102;p81">
              <a:extLst>
                <a:ext uri="{FF2B5EF4-FFF2-40B4-BE49-F238E27FC236}">
                  <a16:creationId xmlns:a16="http://schemas.microsoft.com/office/drawing/2014/main" id="{970DA0E9-CCD6-49B6-844E-617265EB5334}"/>
                </a:ext>
              </a:extLst>
            </p:cNvPr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9" name="Google Shape;1103;p81">
              <a:extLst>
                <a:ext uri="{FF2B5EF4-FFF2-40B4-BE49-F238E27FC236}">
                  <a16:creationId xmlns:a16="http://schemas.microsoft.com/office/drawing/2014/main" id="{CA840A6B-F95E-43B1-A3A6-55AEB7AB5BC1}"/>
                </a:ext>
              </a:extLst>
            </p:cNvPr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0" name="Google Shape;1104;p81">
              <a:extLst>
                <a:ext uri="{FF2B5EF4-FFF2-40B4-BE49-F238E27FC236}">
                  <a16:creationId xmlns:a16="http://schemas.microsoft.com/office/drawing/2014/main" id="{A1D9F956-92DB-406B-9FC1-0C2DE0815DFB}"/>
                </a:ext>
              </a:extLst>
            </p:cNvPr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1" name="Google Shape;1105;p81">
              <a:extLst>
                <a:ext uri="{FF2B5EF4-FFF2-40B4-BE49-F238E27FC236}">
                  <a16:creationId xmlns:a16="http://schemas.microsoft.com/office/drawing/2014/main" id="{4942BB2C-5746-45DD-B386-DAF6F943EFCE}"/>
                </a:ext>
              </a:extLst>
            </p:cNvPr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232" name="Google Shape;1106;p81">
              <a:extLst>
                <a:ext uri="{FF2B5EF4-FFF2-40B4-BE49-F238E27FC236}">
                  <a16:creationId xmlns:a16="http://schemas.microsoft.com/office/drawing/2014/main" id="{9A1FB2B0-EFA2-4513-99A5-F170FAFB9941}"/>
                </a:ext>
              </a:extLst>
            </p:cNvPr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3" name="Google Shape;1107;p81">
              <a:extLst>
                <a:ext uri="{FF2B5EF4-FFF2-40B4-BE49-F238E27FC236}">
                  <a16:creationId xmlns:a16="http://schemas.microsoft.com/office/drawing/2014/main" id="{E97C993D-F62C-441E-B25B-AD7CD4235CB3}"/>
                </a:ext>
              </a:extLst>
            </p:cNvPr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4" name="Google Shape;1108;p81">
              <a:extLst>
                <a:ext uri="{FF2B5EF4-FFF2-40B4-BE49-F238E27FC236}">
                  <a16:creationId xmlns:a16="http://schemas.microsoft.com/office/drawing/2014/main" id="{26A97952-AB8F-49C5-8F1E-66BEFE225302}"/>
                </a:ext>
              </a:extLst>
            </p:cNvPr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5" name="Google Shape;1109;p81">
              <a:extLst>
                <a:ext uri="{FF2B5EF4-FFF2-40B4-BE49-F238E27FC236}">
                  <a16:creationId xmlns:a16="http://schemas.microsoft.com/office/drawing/2014/main" id="{ED3BBD6F-C39C-4D7F-8DFF-4113AF91BE87}"/>
                </a:ext>
              </a:extLst>
            </p:cNvPr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6" name="Google Shape;1110;p81">
              <a:extLst>
                <a:ext uri="{FF2B5EF4-FFF2-40B4-BE49-F238E27FC236}">
                  <a16:creationId xmlns:a16="http://schemas.microsoft.com/office/drawing/2014/main" id="{65FF299E-4DC0-422E-BCCA-FCEE49998C18}"/>
                </a:ext>
              </a:extLst>
            </p:cNvPr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7" name="Google Shape;1111;p81">
              <a:extLst>
                <a:ext uri="{FF2B5EF4-FFF2-40B4-BE49-F238E27FC236}">
                  <a16:creationId xmlns:a16="http://schemas.microsoft.com/office/drawing/2014/main" id="{67AD9A0B-9A39-4606-8546-802DE5162180}"/>
                </a:ext>
              </a:extLst>
            </p:cNvPr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8" name="Google Shape;1112;p81">
              <a:extLst>
                <a:ext uri="{FF2B5EF4-FFF2-40B4-BE49-F238E27FC236}">
                  <a16:creationId xmlns:a16="http://schemas.microsoft.com/office/drawing/2014/main" id="{50D4ABEF-708E-4AB3-B1A1-8B10020DE08A}"/>
                </a:ext>
              </a:extLst>
            </p:cNvPr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9" name="Google Shape;1113;p81">
              <a:extLst>
                <a:ext uri="{FF2B5EF4-FFF2-40B4-BE49-F238E27FC236}">
                  <a16:creationId xmlns:a16="http://schemas.microsoft.com/office/drawing/2014/main" id="{0BFC68C0-42CB-4E81-BB91-3634643AE4B4}"/>
                </a:ext>
              </a:extLst>
            </p:cNvPr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0" name="Google Shape;1114;p81">
              <a:extLst>
                <a:ext uri="{FF2B5EF4-FFF2-40B4-BE49-F238E27FC236}">
                  <a16:creationId xmlns:a16="http://schemas.microsoft.com/office/drawing/2014/main" id="{89912AF7-8819-4479-ACEF-F3E12B498744}"/>
                </a:ext>
              </a:extLst>
            </p:cNvPr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1" name="Google Shape;1115;p81">
              <a:extLst>
                <a:ext uri="{FF2B5EF4-FFF2-40B4-BE49-F238E27FC236}">
                  <a16:creationId xmlns:a16="http://schemas.microsoft.com/office/drawing/2014/main" id="{E9B0CE9A-AC93-493F-84EA-C6E3FC820680}"/>
                </a:ext>
              </a:extLst>
            </p:cNvPr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2" name="Google Shape;1116;p81">
              <a:extLst>
                <a:ext uri="{FF2B5EF4-FFF2-40B4-BE49-F238E27FC236}">
                  <a16:creationId xmlns:a16="http://schemas.microsoft.com/office/drawing/2014/main" id="{73FEDBA4-5AB9-4B38-AB71-8F0C309B76D3}"/>
                </a:ext>
              </a:extLst>
            </p:cNvPr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3" name="Google Shape;1117;p81">
              <a:extLst>
                <a:ext uri="{FF2B5EF4-FFF2-40B4-BE49-F238E27FC236}">
                  <a16:creationId xmlns:a16="http://schemas.microsoft.com/office/drawing/2014/main" id="{05B7476C-77BC-4686-B9F8-11A1F7CBBF64}"/>
                </a:ext>
              </a:extLst>
            </p:cNvPr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4" name="Google Shape;1118;p81">
              <a:extLst>
                <a:ext uri="{FF2B5EF4-FFF2-40B4-BE49-F238E27FC236}">
                  <a16:creationId xmlns:a16="http://schemas.microsoft.com/office/drawing/2014/main" id="{A9DEEB50-4D56-4C6D-80B3-67A42BF0D8E5}"/>
                </a:ext>
              </a:extLst>
            </p:cNvPr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5" name="Google Shape;1119;p81">
              <a:extLst>
                <a:ext uri="{FF2B5EF4-FFF2-40B4-BE49-F238E27FC236}">
                  <a16:creationId xmlns:a16="http://schemas.microsoft.com/office/drawing/2014/main" id="{E84CA09E-E87D-46B3-9F7C-00C85319A060}"/>
                </a:ext>
              </a:extLst>
            </p:cNvPr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6" name="Google Shape;1120;p81">
              <a:extLst>
                <a:ext uri="{FF2B5EF4-FFF2-40B4-BE49-F238E27FC236}">
                  <a16:creationId xmlns:a16="http://schemas.microsoft.com/office/drawing/2014/main" id="{72A66D53-B678-47ED-810C-B95DFBA83331}"/>
                </a:ext>
              </a:extLst>
            </p:cNvPr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7" name="Google Shape;1121;p81">
              <a:extLst>
                <a:ext uri="{FF2B5EF4-FFF2-40B4-BE49-F238E27FC236}">
                  <a16:creationId xmlns:a16="http://schemas.microsoft.com/office/drawing/2014/main" id="{19D4E2E2-8157-4013-B7FF-ED0EF399EDB8}"/>
                </a:ext>
              </a:extLst>
            </p:cNvPr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8" name="Google Shape;1122;p81">
              <a:extLst>
                <a:ext uri="{FF2B5EF4-FFF2-40B4-BE49-F238E27FC236}">
                  <a16:creationId xmlns:a16="http://schemas.microsoft.com/office/drawing/2014/main" id="{CA0B5FD9-7345-4F64-9C50-32BC4A453ADC}"/>
                </a:ext>
              </a:extLst>
            </p:cNvPr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9" name="Google Shape;1123;p81">
              <a:extLst>
                <a:ext uri="{FF2B5EF4-FFF2-40B4-BE49-F238E27FC236}">
                  <a16:creationId xmlns:a16="http://schemas.microsoft.com/office/drawing/2014/main" id="{90115EB4-2FC4-4684-A940-42D4AC1E22B9}"/>
                </a:ext>
              </a:extLst>
            </p:cNvPr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0" name="Google Shape;1124;p81">
              <a:extLst>
                <a:ext uri="{FF2B5EF4-FFF2-40B4-BE49-F238E27FC236}">
                  <a16:creationId xmlns:a16="http://schemas.microsoft.com/office/drawing/2014/main" id="{43049F54-2472-4283-B435-953C834A927F}"/>
                </a:ext>
              </a:extLst>
            </p:cNvPr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1" name="Google Shape;1125;p81">
              <a:extLst>
                <a:ext uri="{FF2B5EF4-FFF2-40B4-BE49-F238E27FC236}">
                  <a16:creationId xmlns:a16="http://schemas.microsoft.com/office/drawing/2014/main" id="{A1E48CB3-4670-4C67-8DFA-26E823FA5874}"/>
                </a:ext>
              </a:extLst>
            </p:cNvPr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2" name="Google Shape;1126;p81">
              <a:extLst>
                <a:ext uri="{FF2B5EF4-FFF2-40B4-BE49-F238E27FC236}">
                  <a16:creationId xmlns:a16="http://schemas.microsoft.com/office/drawing/2014/main" id="{181B5716-5BFA-4969-A9C9-F9A84769691F}"/>
                </a:ext>
              </a:extLst>
            </p:cNvPr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3" name="Google Shape;1127;p81">
              <a:extLst>
                <a:ext uri="{FF2B5EF4-FFF2-40B4-BE49-F238E27FC236}">
                  <a16:creationId xmlns:a16="http://schemas.microsoft.com/office/drawing/2014/main" id="{57821759-7FAA-41C3-87E5-54381E03F78F}"/>
                </a:ext>
              </a:extLst>
            </p:cNvPr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4" name="Google Shape;1128;p81">
              <a:extLst>
                <a:ext uri="{FF2B5EF4-FFF2-40B4-BE49-F238E27FC236}">
                  <a16:creationId xmlns:a16="http://schemas.microsoft.com/office/drawing/2014/main" id="{2AF59B81-BEEA-4F27-8927-C482D7898FB0}"/>
                </a:ext>
              </a:extLst>
            </p:cNvPr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5" name="Google Shape;1129;p81">
              <a:extLst>
                <a:ext uri="{FF2B5EF4-FFF2-40B4-BE49-F238E27FC236}">
                  <a16:creationId xmlns:a16="http://schemas.microsoft.com/office/drawing/2014/main" id="{417A1D2D-5074-4CA4-830A-E7C1A1A7989B}"/>
                </a:ext>
              </a:extLst>
            </p:cNvPr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6" name="Google Shape;1130;p81">
              <a:extLst>
                <a:ext uri="{FF2B5EF4-FFF2-40B4-BE49-F238E27FC236}">
                  <a16:creationId xmlns:a16="http://schemas.microsoft.com/office/drawing/2014/main" id="{95C11116-1FC8-4BC3-91BE-24AED8207D42}"/>
                </a:ext>
              </a:extLst>
            </p:cNvPr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7" name="Google Shape;1131;p81">
              <a:extLst>
                <a:ext uri="{FF2B5EF4-FFF2-40B4-BE49-F238E27FC236}">
                  <a16:creationId xmlns:a16="http://schemas.microsoft.com/office/drawing/2014/main" id="{EB504045-06EC-4E85-A3E8-74EE45B0F52D}"/>
                </a:ext>
              </a:extLst>
            </p:cNvPr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8" name="Google Shape;1132;p81">
              <a:extLst>
                <a:ext uri="{FF2B5EF4-FFF2-40B4-BE49-F238E27FC236}">
                  <a16:creationId xmlns:a16="http://schemas.microsoft.com/office/drawing/2014/main" id="{057A754E-B6B5-470C-89F9-CD6A56CB6940}"/>
                </a:ext>
              </a:extLst>
            </p:cNvPr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9" name="Google Shape;1133;p81">
              <a:extLst>
                <a:ext uri="{FF2B5EF4-FFF2-40B4-BE49-F238E27FC236}">
                  <a16:creationId xmlns:a16="http://schemas.microsoft.com/office/drawing/2014/main" id="{31BA9CF8-26E4-4D6B-A9F6-53FC1317EEA1}"/>
                </a:ext>
              </a:extLst>
            </p:cNvPr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0" name="Google Shape;1134;p81">
              <a:extLst>
                <a:ext uri="{FF2B5EF4-FFF2-40B4-BE49-F238E27FC236}">
                  <a16:creationId xmlns:a16="http://schemas.microsoft.com/office/drawing/2014/main" id="{881F56A0-0759-4CC0-BCFD-B1A05A719674}"/>
                </a:ext>
              </a:extLst>
            </p:cNvPr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1" name="Google Shape;1135;p81">
              <a:extLst>
                <a:ext uri="{FF2B5EF4-FFF2-40B4-BE49-F238E27FC236}">
                  <a16:creationId xmlns:a16="http://schemas.microsoft.com/office/drawing/2014/main" id="{CA5701B3-026E-427E-A15A-9A5EA8149734}"/>
                </a:ext>
              </a:extLst>
            </p:cNvPr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12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;p7">
            <a:extLst>
              <a:ext uri="{FF2B5EF4-FFF2-40B4-BE49-F238E27FC236}">
                <a16:creationId xmlns:a16="http://schemas.microsoft.com/office/drawing/2014/main" id="{A415326C-1D77-4877-9E26-42ACAC0D578D}"/>
              </a:ext>
            </a:extLst>
          </p:cNvPr>
          <p:cNvSpPr/>
          <p:nvPr/>
        </p:nvSpPr>
        <p:spPr>
          <a:xfrm>
            <a:off x="0" y="196449"/>
            <a:ext cx="5950226" cy="75087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6DF61E-485E-438E-A0E9-5E2C637B4167}"/>
              </a:ext>
            </a:extLst>
          </p:cNvPr>
          <p:cNvSpPr txBox="1"/>
          <p:nvPr/>
        </p:nvSpPr>
        <p:spPr>
          <a:xfrm>
            <a:off x="701261" y="275235"/>
            <a:ext cx="3273839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SINTAXIS</a:t>
            </a:r>
            <a:endParaRPr lang="el-G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oogle Shape;571;p49">
            <a:extLst>
              <a:ext uri="{FF2B5EF4-FFF2-40B4-BE49-F238E27FC236}">
                <a16:creationId xmlns:a16="http://schemas.microsoft.com/office/drawing/2014/main" id="{03007284-1384-41D7-B7D1-C2AC56D8D90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37848"/>
            <a:ext cx="477207" cy="48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2;p16">
            <a:extLst>
              <a:ext uri="{FF2B5EF4-FFF2-40B4-BE49-F238E27FC236}">
                <a16:creationId xmlns:a16="http://schemas.microsoft.com/office/drawing/2014/main" id="{9EA980B9-CF23-4545-8DF4-3FDE8DF119B8}"/>
              </a:ext>
            </a:extLst>
          </p:cNvPr>
          <p:cNvSpPr/>
          <p:nvPr/>
        </p:nvSpPr>
        <p:spPr>
          <a:xfrm>
            <a:off x="873071" y="1890024"/>
            <a:ext cx="10445857" cy="4126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85738" dist="47625" dir="330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49;p18">
            <a:extLst>
              <a:ext uri="{FF2B5EF4-FFF2-40B4-BE49-F238E27FC236}">
                <a16:creationId xmlns:a16="http://schemas.microsoft.com/office/drawing/2014/main" id="{3401D6B1-A849-4AFD-83C2-3AD442A0989E}"/>
              </a:ext>
            </a:extLst>
          </p:cNvPr>
          <p:cNvSpPr/>
          <p:nvPr/>
        </p:nvSpPr>
        <p:spPr>
          <a:xfrm>
            <a:off x="687896" y="1890024"/>
            <a:ext cx="10577966" cy="4099233"/>
          </a:xfrm>
          <a:custGeom>
            <a:avLst/>
            <a:gdLst/>
            <a:ahLst/>
            <a:cxnLst/>
            <a:rect l="l" t="t" r="r" b="b"/>
            <a:pathLst>
              <a:path w="27424" h="7279" extrusionOk="0">
                <a:moveTo>
                  <a:pt x="416" y="1"/>
                </a:moveTo>
                <a:lnTo>
                  <a:pt x="416" y="209"/>
                </a:lnTo>
                <a:cubicBezTo>
                  <a:pt x="554" y="324"/>
                  <a:pt x="670" y="440"/>
                  <a:pt x="786" y="602"/>
                </a:cubicBezTo>
                <a:cubicBezTo>
                  <a:pt x="1063" y="971"/>
                  <a:pt x="832" y="1017"/>
                  <a:pt x="624" y="1272"/>
                </a:cubicBezTo>
                <a:cubicBezTo>
                  <a:pt x="0" y="2080"/>
                  <a:pt x="924" y="2265"/>
                  <a:pt x="1224" y="2496"/>
                </a:cubicBezTo>
                <a:cubicBezTo>
                  <a:pt x="462" y="3513"/>
                  <a:pt x="1224" y="4044"/>
                  <a:pt x="1479" y="4483"/>
                </a:cubicBezTo>
                <a:cubicBezTo>
                  <a:pt x="762" y="4645"/>
                  <a:pt x="416" y="4599"/>
                  <a:pt x="993" y="5430"/>
                </a:cubicBezTo>
                <a:cubicBezTo>
                  <a:pt x="1086" y="5569"/>
                  <a:pt x="1317" y="5638"/>
                  <a:pt x="1271" y="5823"/>
                </a:cubicBezTo>
                <a:cubicBezTo>
                  <a:pt x="1248" y="6008"/>
                  <a:pt x="878" y="6123"/>
                  <a:pt x="786" y="6308"/>
                </a:cubicBezTo>
                <a:cubicBezTo>
                  <a:pt x="924" y="6447"/>
                  <a:pt x="1063" y="6539"/>
                  <a:pt x="1224" y="6632"/>
                </a:cubicBezTo>
                <a:cubicBezTo>
                  <a:pt x="1040" y="6886"/>
                  <a:pt x="809" y="7094"/>
                  <a:pt x="531" y="7279"/>
                </a:cubicBezTo>
                <a:lnTo>
                  <a:pt x="27077" y="7279"/>
                </a:lnTo>
                <a:cubicBezTo>
                  <a:pt x="27054" y="7232"/>
                  <a:pt x="27031" y="7209"/>
                  <a:pt x="27008" y="7186"/>
                </a:cubicBezTo>
                <a:cubicBezTo>
                  <a:pt x="27355" y="7001"/>
                  <a:pt x="26615" y="6701"/>
                  <a:pt x="26592" y="6493"/>
                </a:cubicBezTo>
                <a:cubicBezTo>
                  <a:pt x="26592" y="6239"/>
                  <a:pt x="27054" y="6146"/>
                  <a:pt x="27216" y="6008"/>
                </a:cubicBezTo>
                <a:cubicBezTo>
                  <a:pt x="27193" y="5823"/>
                  <a:pt x="27031" y="5777"/>
                  <a:pt x="26939" y="5638"/>
                </a:cubicBezTo>
                <a:cubicBezTo>
                  <a:pt x="26846" y="5500"/>
                  <a:pt x="26893" y="5476"/>
                  <a:pt x="26916" y="5315"/>
                </a:cubicBezTo>
                <a:cubicBezTo>
                  <a:pt x="26939" y="5176"/>
                  <a:pt x="27008" y="5269"/>
                  <a:pt x="26962" y="5107"/>
                </a:cubicBezTo>
                <a:cubicBezTo>
                  <a:pt x="26916" y="4991"/>
                  <a:pt x="26800" y="4899"/>
                  <a:pt x="26662" y="4876"/>
                </a:cubicBezTo>
                <a:cubicBezTo>
                  <a:pt x="26754" y="4622"/>
                  <a:pt x="27193" y="4599"/>
                  <a:pt x="27262" y="4367"/>
                </a:cubicBezTo>
                <a:cubicBezTo>
                  <a:pt x="27332" y="4206"/>
                  <a:pt x="27031" y="4044"/>
                  <a:pt x="26985" y="3905"/>
                </a:cubicBezTo>
                <a:cubicBezTo>
                  <a:pt x="26893" y="3651"/>
                  <a:pt x="27216" y="3605"/>
                  <a:pt x="27193" y="3420"/>
                </a:cubicBezTo>
                <a:cubicBezTo>
                  <a:pt x="27193" y="3305"/>
                  <a:pt x="26846" y="3189"/>
                  <a:pt x="26754" y="3120"/>
                </a:cubicBezTo>
                <a:cubicBezTo>
                  <a:pt x="27008" y="2773"/>
                  <a:pt x="27424" y="2658"/>
                  <a:pt x="27193" y="2196"/>
                </a:cubicBezTo>
                <a:cubicBezTo>
                  <a:pt x="27124" y="2034"/>
                  <a:pt x="26985" y="1918"/>
                  <a:pt x="27031" y="1711"/>
                </a:cubicBezTo>
                <a:cubicBezTo>
                  <a:pt x="27054" y="1549"/>
                  <a:pt x="27193" y="1526"/>
                  <a:pt x="27239" y="1410"/>
                </a:cubicBezTo>
                <a:cubicBezTo>
                  <a:pt x="27332" y="1133"/>
                  <a:pt x="26893" y="948"/>
                  <a:pt x="26939" y="671"/>
                </a:cubicBezTo>
                <a:cubicBezTo>
                  <a:pt x="26985" y="371"/>
                  <a:pt x="27239" y="209"/>
                  <a:pt x="27424" y="1"/>
                </a:cubicBezTo>
                <a:close/>
              </a:path>
            </a:pathLst>
          </a:custGeom>
          <a:solidFill>
            <a:srgbClr val="FFD5AA">
              <a:alpha val="645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D2645A8-6791-4190-AA80-7469A668F175}"/>
              </a:ext>
            </a:extLst>
          </p:cNvPr>
          <p:cNvSpPr txBox="1"/>
          <p:nvPr/>
        </p:nvSpPr>
        <p:spPr>
          <a:xfrm>
            <a:off x="1297574" y="2028049"/>
            <a:ext cx="9590416" cy="3663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aprender un idioma no basta con memorizar palabras individuales y su significado, sino que es necesario comprender como están relacionadas y ordenadas las palabras, así como la función que cumple cada una. A esto se le conoce con el nombre de </a:t>
            </a:r>
            <a:r>
              <a:rPr lang="es-E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sintaxis</a:t>
            </a: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r>
              <a:rPr lang="es-E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oración gramatical es la unidad mínima de comunicación que posee sentido completo. La oración tiene dos elementos fundamentales: sujeto y predicado. </a:t>
            </a:r>
          </a:p>
          <a:p>
            <a:pPr algn="just">
              <a:lnSpc>
                <a:spcPct val="107000"/>
              </a:lnSpc>
              <a:spcBef>
                <a:spcPts val="900"/>
              </a:spcBef>
              <a:spcAft>
                <a:spcPts val="800"/>
              </a:spcAft>
            </a:pPr>
            <a:endParaRPr lang="es-E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1421;p77">
            <a:extLst>
              <a:ext uri="{FF2B5EF4-FFF2-40B4-BE49-F238E27FC236}">
                <a16:creationId xmlns:a16="http://schemas.microsoft.com/office/drawing/2014/main" id="{78948E44-D272-4AB8-91BD-4C894C8B8A2D}"/>
              </a:ext>
            </a:extLst>
          </p:cNvPr>
          <p:cNvSpPr/>
          <p:nvPr/>
        </p:nvSpPr>
        <p:spPr>
          <a:xfrm rot="20533095">
            <a:off x="10611614" y="5595270"/>
            <a:ext cx="514004" cy="421010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91;p11">
            <a:extLst>
              <a:ext uri="{FF2B5EF4-FFF2-40B4-BE49-F238E27FC236}">
                <a16:creationId xmlns:a16="http://schemas.microsoft.com/office/drawing/2014/main" id="{D28F1153-2D3D-4757-8F90-B6700C8D12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92312">
            <a:off x="11525102" y="1844571"/>
            <a:ext cx="1333796" cy="2667593"/>
          </a:xfrm>
          <a:prstGeom prst="rect">
            <a:avLst/>
          </a:prstGeom>
          <a:noFill/>
          <a:ln>
            <a:noFill/>
          </a:ln>
          <a:effectLst>
            <a:outerShdw blurRad="157163" dist="47625" dir="3180000" algn="bl" rotWithShape="0">
              <a:srgbClr val="000000">
                <a:alpha val="14000"/>
              </a:srgbClr>
            </a:outerShdw>
          </a:effectLst>
        </p:spPr>
      </p:pic>
      <p:pic>
        <p:nvPicPr>
          <p:cNvPr id="21" name="Google Shape;117;p15">
            <a:extLst>
              <a:ext uri="{FF2B5EF4-FFF2-40B4-BE49-F238E27FC236}">
                <a16:creationId xmlns:a16="http://schemas.microsoft.com/office/drawing/2014/main" id="{8545E166-86F0-4BB2-BFE8-A7825BBF1AC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109622">
            <a:off x="-538552" y="2381241"/>
            <a:ext cx="897698" cy="4603501"/>
          </a:xfrm>
          <a:prstGeom prst="rect">
            <a:avLst/>
          </a:prstGeom>
          <a:noFill/>
          <a:ln>
            <a:noFill/>
          </a:ln>
          <a:effectLst>
            <a:outerShdw blurRad="142875" dist="47625" dir="3180000" algn="bl" rotWithShape="0">
              <a:srgbClr val="000000">
                <a:alpha val="14000"/>
              </a:srgbClr>
            </a:outerShdw>
          </a:effectLst>
        </p:spPr>
      </p:pic>
      <p:pic>
        <p:nvPicPr>
          <p:cNvPr id="23" name="Picture 2" descr="Instituto de Lideres Cristianos - Inicio | Facebook">
            <a:extLst>
              <a:ext uri="{FF2B5EF4-FFF2-40B4-BE49-F238E27FC236}">
                <a16:creationId xmlns:a16="http://schemas.microsoft.com/office/drawing/2014/main" id="{95F21775-80FC-4829-B979-0B725AE10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10297917" y="0"/>
            <a:ext cx="1882931" cy="81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6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yendo escribiendo libro niño aprendiendo a leer, libro PNG Clipart |  PNGOcean">
            <a:extLst>
              <a:ext uri="{FF2B5EF4-FFF2-40B4-BE49-F238E27FC236}">
                <a16:creationId xmlns:a16="http://schemas.microsoft.com/office/drawing/2014/main" id="{9D513A6A-E219-41AC-9925-8A583AEC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0" b="97015" l="4839" r="94516">
                        <a14:foregroundMark x1="5484" y1="55821" x2="13548" y2="69851"/>
                        <a14:foregroundMark x1="13548" y1="69851" x2="14839" y2="85075"/>
                        <a14:foregroundMark x1="14839" y1="85075" x2="28387" y2="95224"/>
                        <a14:foregroundMark x1="59018" y1="97608" x2="59444" y2="97641"/>
                        <a14:foregroundMark x1="39057" y1="96054" x2="53408" y2="97171"/>
                        <a14:foregroundMark x1="28387" y1="95224" x2="29780" y2="95332"/>
                        <a14:foregroundMark x1="76964" y1="96659" x2="79677" y2="96418"/>
                        <a14:foregroundMark x1="69152" y1="97354" x2="70958" y2="97193"/>
                        <a14:foregroundMark x1="79677" y1="96418" x2="93548" y2="51045"/>
                        <a14:foregroundMark x1="93548" y1="51045" x2="76452" y2="51940"/>
                        <a14:foregroundMark x1="76452" y1="51940" x2="67097" y2="56119"/>
                        <a14:foregroundMark x1="46452" y1="97313" x2="46452" y2="97313"/>
                        <a14:foregroundMark x1="14194" y1="90746" x2="14194" y2="90746"/>
                        <a14:foregroundMark x1="40645" y1="36119" x2="40645" y2="36119"/>
                        <a14:foregroundMark x1="40645" y1="36119" x2="40645" y2="36119"/>
                        <a14:foregroundMark x1="45806" y1="10746" x2="45806" y2="10746"/>
                        <a14:foregroundMark x1="47742" y1="5373" x2="47742" y2="5373"/>
                        <a14:foregroundMark x1="47742" y1="5373" x2="47742" y2="5373"/>
                        <a14:foregroundMark x1="48065" y1="2090" x2="48065" y2="2090"/>
                        <a14:foregroundMark x1="48065" y1="2090" x2="48065" y2="2090"/>
                        <a14:foregroundMark x1="5161" y1="72239" x2="5161" y2="72239"/>
                        <a14:foregroundMark x1="5161" y1="72239" x2="5161" y2="72239"/>
                        <a14:foregroundMark x1="94516" y1="70746" x2="94516" y2="70746"/>
                        <a14:backgroundMark x1="27742" y1="98806" x2="38065" y2="97612"/>
                        <a14:backgroundMark x1="59032" y1="97612" x2="58387" y2="99403"/>
                        <a14:backgroundMark x1="58387" y1="99403" x2="69355" y2="97015"/>
                        <a14:backgroundMark x1="70645" y1="97612" x2="75806" y2="98209"/>
                        <a14:backgroundMark x1="29032" y1="96418" x2="34839" y2="96418"/>
                        <a14:backgroundMark x1="30323" y1="95224" x2="30323" y2="95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00" y="2316367"/>
            <a:ext cx="2059200" cy="222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384;p36">
            <a:extLst>
              <a:ext uri="{FF2B5EF4-FFF2-40B4-BE49-F238E27FC236}">
                <a16:creationId xmlns:a16="http://schemas.microsoft.com/office/drawing/2014/main" id="{3C338BAE-80A6-4527-B95C-751083BF3D8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7195" y="4860205"/>
            <a:ext cx="1574350" cy="1337025"/>
          </a:xfrm>
          <a:prstGeom prst="rect">
            <a:avLst/>
          </a:prstGeom>
          <a:noFill/>
          <a:ln>
            <a:noFill/>
          </a:ln>
          <a:effectLst>
            <a:outerShdw blurRad="157163" dist="47625" dir="3180000" algn="bl" rotWithShape="0">
              <a:srgbClr val="000000">
                <a:alpha val="14000"/>
              </a:srgbClr>
            </a:outerShdw>
          </a:effectLst>
        </p:spPr>
      </p:pic>
      <p:pic>
        <p:nvPicPr>
          <p:cNvPr id="6" name="Google Shape;188;p21">
            <a:extLst>
              <a:ext uri="{FF2B5EF4-FFF2-40B4-BE49-F238E27FC236}">
                <a16:creationId xmlns:a16="http://schemas.microsoft.com/office/drawing/2014/main" id="{9F3A2EC6-A04F-4FED-9B2D-F5658A618E6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1132321" y="4136270"/>
            <a:ext cx="2264642" cy="2264642"/>
          </a:xfrm>
          <a:prstGeom prst="rect">
            <a:avLst/>
          </a:prstGeom>
          <a:noFill/>
          <a:ln>
            <a:noFill/>
          </a:ln>
          <a:effectLst>
            <a:outerShdw blurRad="142875" dist="47625" dir="3180000" algn="bl" rotWithShape="0">
              <a:srgbClr val="000000">
                <a:alpha val="14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FBE086-6FFF-46A0-A519-CE186C52CCF0}"/>
              </a:ext>
            </a:extLst>
          </p:cNvPr>
          <p:cNvSpPr txBox="1"/>
          <p:nvPr/>
        </p:nvSpPr>
        <p:spPr>
          <a:xfrm>
            <a:off x="1435100" y="608207"/>
            <a:ext cx="6362700" cy="3970318"/>
          </a:xfrm>
          <a:prstGeom prst="rect">
            <a:avLst/>
          </a:prstGeom>
          <a:solidFill>
            <a:schemeClr val="bg1"/>
          </a:solidFill>
          <a:ln w="28575">
            <a:solidFill>
              <a:srgbClr val="CC00FF"/>
            </a:solidFill>
            <a:prstDash val="dash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sujeto de la oración, también conocido como </a:t>
            </a:r>
            <a:r>
              <a:rPr lang="es-MX" i="1" dirty="0"/>
              <a:t>sintagma nominal,</a:t>
            </a:r>
            <a:r>
              <a:rPr lang="es-MX" dirty="0"/>
              <a:t> señala a quien realiza la acción del verbo. Para identificarlo basta con preguntar ¿Quién o qué realiza la acción del verbo?  </a:t>
            </a:r>
          </a:p>
          <a:p>
            <a:endParaRPr lang="es-MX" dirty="0"/>
          </a:p>
          <a:p>
            <a:r>
              <a:rPr lang="es-MX" dirty="0"/>
              <a:t>Ejemplo: El autobús llegó a la central.</a:t>
            </a:r>
          </a:p>
          <a:p>
            <a:endParaRPr lang="es-MX" dirty="0"/>
          </a:p>
          <a:p>
            <a:pPr algn="just"/>
            <a:r>
              <a:rPr lang="es-MX" dirty="0"/>
              <a:t>El predicado o </a:t>
            </a:r>
            <a:r>
              <a:rPr lang="es-MX" i="1" dirty="0"/>
              <a:t>sintagma verbal </a:t>
            </a:r>
            <a:r>
              <a:rPr lang="es-MX" dirty="0"/>
              <a:t>describe la acción que realiza el sujeto o lo que se dice del sujeto. En este siempre hay un verbo, que concuerda en persona, número y género con el sujeto.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Cada sintagma de la oración, sea nominal o verbal, debe contener un núcleo. En el caso del sujeto, el núcleo puede ser un sustantivo y en el caso del predicado, por lo regular, es el verbo.</a:t>
            </a:r>
          </a:p>
          <a:p>
            <a:r>
              <a:rPr lang="es-MX" i="1" dirty="0"/>
              <a:t> </a:t>
            </a:r>
          </a:p>
        </p:txBody>
      </p:sp>
      <p:pic>
        <p:nvPicPr>
          <p:cNvPr id="10" name="Picture 2" descr="Instituto de Lideres Cristianos - Inicio | Facebook">
            <a:extLst>
              <a:ext uri="{FF2B5EF4-FFF2-40B4-BE49-F238E27FC236}">
                <a16:creationId xmlns:a16="http://schemas.microsoft.com/office/drawing/2014/main" id="{9F76F977-4202-4D5B-B634-0A6BC1AC7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10297917" y="0"/>
            <a:ext cx="1882931" cy="81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yendo escribiendo libro niño aprendiendo a leer, libro PNG Clipart |  PNGOcean">
            <a:extLst>
              <a:ext uri="{FF2B5EF4-FFF2-40B4-BE49-F238E27FC236}">
                <a16:creationId xmlns:a16="http://schemas.microsoft.com/office/drawing/2014/main" id="{9D513A6A-E219-41AC-9925-8A583AEC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0" b="97015" l="4839" r="94516">
                        <a14:foregroundMark x1="5484" y1="55821" x2="13548" y2="69851"/>
                        <a14:foregroundMark x1="13548" y1="69851" x2="14839" y2="85075"/>
                        <a14:foregroundMark x1="14839" y1="85075" x2="28387" y2="95224"/>
                        <a14:foregroundMark x1="59018" y1="97608" x2="59444" y2="97641"/>
                        <a14:foregroundMark x1="39057" y1="96054" x2="53408" y2="97171"/>
                        <a14:foregroundMark x1="28387" y1="95224" x2="29780" y2="95332"/>
                        <a14:foregroundMark x1="76964" y1="96659" x2="79677" y2="96418"/>
                        <a14:foregroundMark x1="69152" y1="97354" x2="70958" y2="97193"/>
                        <a14:foregroundMark x1="79677" y1="96418" x2="93548" y2="51045"/>
                        <a14:foregroundMark x1="93548" y1="51045" x2="76452" y2="51940"/>
                        <a14:foregroundMark x1="76452" y1="51940" x2="67097" y2="56119"/>
                        <a14:foregroundMark x1="46452" y1="97313" x2="46452" y2="97313"/>
                        <a14:foregroundMark x1="14194" y1="90746" x2="14194" y2="90746"/>
                        <a14:foregroundMark x1="40645" y1="36119" x2="40645" y2="36119"/>
                        <a14:foregroundMark x1="40645" y1="36119" x2="40645" y2="36119"/>
                        <a14:foregroundMark x1="45806" y1="10746" x2="45806" y2="10746"/>
                        <a14:foregroundMark x1="47742" y1="5373" x2="47742" y2="5373"/>
                        <a14:foregroundMark x1="47742" y1="5373" x2="47742" y2="5373"/>
                        <a14:foregroundMark x1="48065" y1="2090" x2="48065" y2="2090"/>
                        <a14:foregroundMark x1="48065" y1="2090" x2="48065" y2="2090"/>
                        <a14:foregroundMark x1="5161" y1="72239" x2="5161" y2="72239"/>
                        <a14:foregroundMark x1="5161" y1="72239" x2="5161" y2="72239"/>
                        <a14:foregroundMark x1="94516" y1="70746" x2="94516" y2="70746"/>
                        <a14:backgroundMark x1="27742" y1="98806" x2="38065" y2="97612"/>
                        <a14:backgroundMark x1="59032" y1="97612" x2="58387" y2="99403"/>
                        <a14:backgroundMark x1="58387" y1="99403" x2="69355" y2="97015"/>
                        <a14:backgroundMark x1="70645" y1="97612" x2="75806" y2="98209"/>
                        <a14:backgroundMark x1="29032" y1="96418" x2="34839" y2="96418"/>
                        <a14:backgroundMark x1="30323" y1="95224" x2="30323" y2="95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700" y="2316367"/>
            <a:ext cx="2059200" cy="222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384;p36">
            <a:extLst>
              <a:ext uri="{FF2B5EF4-FFF2-40B4-BE49-F238E27FC236}">
                <a16:creationId xmlns:a16="http://schemas.microsoft.com/office/drawing/2014/main" id="{3C338BAE-80A6-4527-B95C-751083BF3D8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7195" y="4860205"/>
            <a:ext cx="1574350" cy="1337025"/>
          </a:xfrm>
          <a:prstGeom prst="rect">
            <a:avLst/>
          </a:prstGeom>
          <a:noFill/>
          <a:ln>
            <a:noFill/>
          </a:ln>
          <a:effectLst>
            <a:outerShdw blurRad="157163" dist="47625" dir="3180000" algn="bl" rotWithShape="0">
              <a:srgbClr val="000000">
                <a:alpha val="14000"/>
              </a:srgbClr>
            </a:outerShdw>
          </a:effectLst>
        </p:spPr>
      </p:pic>
      <p:pic>
        <p:nvPicPr>
          <p:cNvPr id="6" name="Google Shape;188;p21">
            <a:extLst>
              <a:ext uri="{FF2B5EF4-FFF2-40B4-BE49-F238E27FC236}">
                <a16:creationId xmlns:a16="http://schemas.microsoft.com/office/drawing/2014/main" id="{9F3A2EC6-A04F-4FED-9B2D-F5658A618E6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1132321" y="4136270"/>
            <a:ext cx="2264642" cy="2264642"/>
          </a:xfrm>
          <a:prstGeom prst="rect">
            <a:avLst/>
          </a:prstGeom>
          <a:noFill/>
          <a:ln>
            <a:noFill/>
          </a:ln>
          <a:effectLst>
            <a:outerShdw blurRad="142875" dist="47625" dir="3180000" algn="bl" rotWithShape="0">
              <a:srgbClr val="000000">
                <a:alpha val="14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FBE086-6FFF-46A0-A519-CE186C52CCF0}"/>
              </a:ext>
            </a:extLst>
          </p:cNvPr>
          <p:cNvSpPr txBox="1"/>
          <p:nvPr/>
        </p:nvSpPr>
        <p:spPr>
          <a:xfrm>
            <a:off x="1435100" y="608207"/>
            <a:ext cx="6362700" cy="597086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FF"/>
            </a:solidFill>
            <a:prstDash val="dash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Los modificadores o complementos</a:t>
            </a:r>
          </a:p>
          <a:p>
            <a:pPr algn="just"/>
            <a:r>
              <a:rPr lang="es-MX" sz="2000" dirty="0">
                <a:latin typeface="Comic Sans MS" panose="030F0702030302020204" pitchFamily="66" charset="0"/>
              </a:rPr>
              <a:t>El sujeto y verbo pueden contener modificadores o complementos. Esto solo tendrán un valor sintáctico en relación al núcleo que pertenecen. El artículo, adjetivo y adverbio son las palabras que tienen estas funciones.</a:t>
            </a:r>
          </a:p>
          <a:p>
            <a:pPr algn="just"/>
            <a:endParaRPr lang="es-MX" sz="2000" dirty="0">
              <a:latin typeface="Comic Sans MS" panose="030F0702030302020204" pitchFamily="66" charset="0"/>
            </a:endParaRPr>
          </a:p>
          <a:p>
            <a:pPr algn="just"/>
            <a:endParaRPr lang="es-MX" sz="2000" dirty="0">
              <a:latin typeface="Comic Sans MS" panose="030F0702030302020204" pitchFamily="66" charset="0"/>
            </a:endParaRPr>
          </a:p>
          <a:p>
            <a:pPr algn="just"/>
            <a:r>
              <a:rPr lang="es-MX" sz="2000" dirty="0">
                <a:latin typeface="Comic Sans MS" panose="030F0702030302020204" pitchFamily="66" charset="0"/>
              </a:rPr>
              <a:t>Ejemplos:</a:t>
            </a:r>
          </a:p>
          <a:p>
            <a:pPr algn="just"/>
            <a:r>
              <a:rPr lang="es-MX" sz="2000" dirty="0">
                <a:latin typeface="Comic Sans MS" panose="030F0702030302020204" pitchFamily="66" charset="0"/>
              </a:rPr>
              <a:t>	Sintagma nominal: El buen pastor. El 	sustantivo 	</a:t>
            </a:r>
            <a:r>
              <a:rPr lang="es-MX" sz="2000" i="1" dirty="0">
                <a:latin typeface="Comic Sans MS" panose="030F0702030302020204" pitchFamily="66" charset="0"/>
              </a:rPr>
              <a:t>pastor</a:t>
            </a:r>
            <a:r>
              <a:rPr lang="es-MX" sz="2000" dirty="0">
                <a:latin typeface="Comic Sans MS" panose="030F0702030302020204" pitchFamily="66" charset="0"/>
              </a:rPr>
              <a:t> está modificado por 	el artículo </a:t>
            </a:r>
            <a:r>
              <a:rPr lang="es-MX" sz="2000" i="1" dirty="0">
                <a:latin typeface="Comic Sans MS" panose="030F0702030302020204" pitchFamily="66" charset="0"/>
              </a:rPr>
              <a:t>él</a:t>
            </a:r>
            <a:r>
              <a:rPr lang="es-MX" sz="2000" dirty="0">
                <a:latin typeface="Comic Sans MS" panose="030F0702030302020204" pitchFamily="66" charset="0"/>
              </a:rPr>
              <a:t> y el 	adjetivo </a:t>
            </a:r>
            <a:r>
              <a:rPr lang="es-MX" sz="2000" i="1" dirty="0">
                <a:latin typeface="Comic Sans MS" panose="030F0702030302020204" pitchFamily="66" charset="0"/>
              </a:rPr>
              <a:t>buen</a:t>
            </a:r>
            <a:r>
              <a:rPr lang="es-MX" sz="2000" dirty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s-MX" sz="2000" dirty="0">
              <a:latin typeface="Comic Sans MS" panose="030F0702030302020204" pitchFamily="66" charset="0"/>
            </a:endParaRPr>
          </a:p>
          <a:p>
            <a:pPr algn="just"/>
            <a:r>
              <a:rPr lang="es-MX" sz="2000" dirty="0">
                <a:latin typeface="Comic Sans MS" panose="030F0702030302020204" pitchFamily="66" charset="0"/>
              </a:rPr>
              <a:t> </a:t>
            </a:r>
          </a:p>
          <a:p>
            <a:pPr algn="just"/>
            <a:endParaRPr lang="es-MX" sz="2000" dirty="0">
              <a:latin typeface="Comic Sans MS" panose="030F0702030302020204" pitchFamily="66" charset="0"/>
            </a:endParaRPr>
          </a:p>
          <a:p>
            <a:pPr algn="just"/>
            <a:r>
              <a:rPr lang="es-MX" sz="2000" dirty="0">
                <a:latin typeface="Comic Sans MS" panose="030F0702030302020204" pitchFamily="66" charset="0"/>
              </a:rPr>
              <a:t>	Sintagma verbal: Camina despacio.</a:t>
            </a:r>
          </a:p>
          <a:p>
            <a:pPr algn="just"/>
            <a:r>
              <a:rPr lang="es-MX" sz="2000" dirty="0">
                <a:latin typeface="Comic Sans MS" panose="030F0702030302020204" pitchFamily="66" charset="0"/>
              </a:rPr>
              <a:t>	El verbo camina es modificado por el 	adverbio 	</a:t>
            </a:r>
            <a:r>
              <a:rPr lang="es-MX" sz="2000" i="1" dirty="0">
                <a:latin typeface="Comic Sans MS" panose="030F0702030302020204" pitchFamily="66" charset="0"/>
              </a:rPr>
              <a:t>despacio</a:t>
            </a:r>
            <a:r>
              <a:rPr lang="es-MX" sz="2000" dirty="0">
                <a:latin typeface="Comic Sans MS" panose="030F0702030302020204" pitchFamily="66" charset="0"/>
              </a:rPr>
              <a:t>.	</a:t>
            </a:r>
          </a:p>
          <a:p>
            <a:r>
              <a:rPr lang="es-MX" i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0" name="Picture 2" descr="Instituto de Lideres Cristianos - Inicio | Facebook">
            <a:extLst>
              <a:ext uri="{FF2B5EF4-FFF2-40B4-BE49-F238E27FC236}">
                <a16:creationId xmlns:a16="http://schemas.microsoft.com/office/drawing/2014/main" id="{9F76F977-4202-4D5B-B634-0A6BC1AC7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10297917" y="0"/>
            <a:ext cx="1882931" cy="81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54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yendo escribiendo libro niño aprendiendo a leer, libro PNG Clipart |  PNGOcean">
            <a:extLst>
              <a:ext uri="{FF2B5EF4-FFF2-40B4-BE49-F238E27FC236}">
                <a16:creationId xmlns:a16="http://schemas.microsoft.com/office/drawing/2014/main" id="{9D513A6A-E219-41AC-9925-8A583AEC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90" b="97015" l="4839" r="94516">
                        <a14:foregroundMark x1="5484" y1="55821" x2="13548" y2="69851"/>
                        <a14:foregroundMark x1="13548" y1="69851" x2="14839" y2="85075"/>
                        <a14:foregroundMark x1="14839" y1="85075" x2="28387" y2="95224"/>
                        <a14:foregroundMark x1="59018" y1="97608" x2="59444" y2="97641"/>
                        <a14:foregroundMark x1="39057" y1="96054" x2="53408" y2="97171"/>
                        <a14:foregroundMark x1="28387" y1="95224" x2="29780" y2="95332"/>
                        <a14:foregroundMark x1="76964" y1="96659" x2="79677" y2="96418"/>
                        <a14:foregroundMark x1="69152" y1="97354" x2="70958" y2="97193"/>
                        <a14:foregroundMark x1="79677" y1="96418" x2="93548" y2="51045"/>
                        <a14:foregroundMark x1="93548" y1="51045" x2="76452" y2="51940"/>
                        <a14:foregroundMark x1="76452" y1="51940" x2="67097" y2="56119"/>
                        <a14:foregroundMark x1="46452" y1="97313" x2="46452" y2="97313"/>
                        <a14:foregroundMark x1="14194" y1="90746" x2="14194" y2="90746"/>
                        <a14:foregroundMark x1="40645" y1="36119" x2="40645" y2="36119"/>
                        <a14:foregroundMark x1="40645" y1="36119" x2="40645" y2="36119"/>
                        <a14:foregroundMark x1="45806" y1="10746" x2="45806" y2="10746"/>
                        <a14:foregroundMark x1="47742" y1="5373" x2="47742" y2="5373"/>
                        <a14:foregroundMark x1="47742" y1="5373" x2="47742" y2="5373"/>
                        <a14:foregroundMark x1="48065" y1="2090" x2="48065" y2="2090"/>
                        <a14:foregroundMark x1="48065" y1="2090" x2="48065" y2="2090"/>
                        <a14:foregroundMark x1="5161" y1="72239" x2="5161" y2="72239"/>
                        <a14:foregroundMark x1="5161" y1="72239" x2="5161" y2="72239"/>
                        <a14:foregroundMark x1="94516" y1="70746" x2="94516" y2="70746"/>
                        <a14:backgroundMark x1="27742" y1="98806" x2="38065" y2="97612"/>
                        <a14:backgroundMark x1="59032" y1="97612" x2="58387" y2="99403"/>
                        <a14:backgroundMark x1="58387" y1="99403" x2="69355" y2="97015"/>
                        <a14:backgroundMark x1="70645" y1="97612" x2="75806" y2="98209"/>
                        <a14:backgroundMark x1="29032" y1="96418" x2="34839" y2="96418"/>
                        <a14:backgroundMark x1="30323" y1="95224" x2="30323" y2="95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870" y="1084467"/>
            <a:ext cx="2059200" cy="222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384;p36">
            <a:extLst>
              <a:ext uri="{FF2B5EF4-FFF2-40B4-BE49-F238E27FC236}">
                <a16:creationId xmlns:a16="http://schemas.microsoft.com/office/drawing/2014/main" id="{3C338BAE-80A6-4527-B95C-751083BF3D8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7582" y="3780705"/>
            <a:ext cx="1574350" cy="1337025"/>
          </a:xfrm>
          <a:prstGeom prst="rect">
            <a:avLst/>
          </a:prstGeom>
          <a:noFill/>
          <a:ln>
            <a:noFill/>
          </a:ln>
          <a:effectLst>
            <a:outerShdw blurRad="157163" dist="47625" dir="3180000" algn="bl" rotWithShape="0">
              <a:srgbClr val="000000">
                <a:alpha val="14000"/>
              </a:srgbClr>
            </a:outerShdw>
          </a:effectLst>
        </p:spPr>
      </p:pic>
      <p:pic>
        <p:nvPicPr>
          <p:cNvPr id="6" name="Google Shape;188;p21">
            <a:extLst>
              <a:ext uri="{FF2B5EF4-FFF2-40B4-BE49-F238E27FC236}">
                <a16:creationId xmlns:a16="http://schemas.microsoft.com/office/drawing/2014/main" id="{9F3A2EC6-A04F-4FED-9B2D-F5658A618E6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1132321" y="4136270"/>
            <a:ext cx="2264642" cy="2264642"/>
          </a:xfrm>
          <a:prstGeom prst="rect">
            <a:avLst/>
          </a:prstGeom>
          <a:noFill/>
          <a:ln>
            <a:noFill/>
          </a:ln>
          <a:effectLst>
            <a:outerShdw blurRad="142875" dist="47625" dir="3180000" algn="bl" rotWithShape="0">
              <a:srgbClr val="000000">
                <a:alpha val="14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7FBE086-6FFF-46A0-A519-CE186C52CCF0}"/>
              </a:ext>
            </a:extLst>
          </p:cNvPr>
          <p:cNvSpPr txBox="1"/>
          <p:nvPr/>
        </p:nvSpPr>
        <p:spPr>
          <a:xfrm>
            <a:off x="1435100" y="227207"/>
            <a:ext cx="6362700" cy="4678204"/>
          </a:xfrm>
          <a:prstGeom prst="rect">
            <a:avLst/>
          </a:prstGeom>
          <a:solidFill>
            <a:schemeClr val="bg1"/>
          </a:solidFill>
          <a:ln w="28575">
            <a:solidFill>
              <a:srgbClr val="CC00FF"/>
            </a:solidFill>
            <a:prstDash val="dashDot"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Comic Sans MS" panose="030F0702030302020204" pitchFamily="66" charset="0"/>
              </a:rPr>
              <a:t>Los conectores	</a:t>
            </a:r>
          </a:p>
          <a:p>
            <a:pPr algn="just"/>
            <a:endParaRPr lang="es-MX" sz="2000" dirty="0">
              <a:latin typeface="Comic Sans MS" panose="030F0702030302020204" pitchFamily="66" charset="0"/>
            </a:endParaRPr>
          </a:p>
          <a:p>
            <a:pPr algn="just"/>
            <a:r>
              <a:rPr lang="es-MX" sz="2000" dirty="0">
                <a:latin typeface="Comic Sans MS" panose="030F0702030302020204" pitchFamily="66" charset="0"/>
              </a:rPr>
              <a:t>Los nexo o conectores gramaticales sirven para unir oraciones o palabras. Se dividen en dos clases: los nexos coordinantes y los subordinantes.</a:t>
            </a:r>
          </a:p>
          <a:p>
            <a:pPr algn="just"/>
            <a:endParaRPr lang="es-MX" sz="2000" dirty="0">
              <a:latin typeface="Comic Sans MS" panose="030F0702030302020204" pitchFamily="66" charset="0"/>
            </a:endParaRPr>
          </a:p>
          <a:p>
            <a:pPr algn="just"/>
            <a:r>
              <a:rPr lang="es-MX" sz="2000" dirty="0">
                <a:latin typeface="Comic Sans MS" panose="030F0702030302020204" pitchFamily="66" charset="0"/>
              </a:rPr>
              <a:t>Los coordinantes cumplen la función de unir sintagmas u oraciones independientes. </a:t>
            </a:r>
          </a:p>
          <a:p>
            <a:pPr algn="just"/>
            <a:r>
              <a:rPr lang="es-MX" sz="2000" dirty="0">
                <a:latin typeface="Comic Sans MS" panose="030F0702030302020204" pitchFamily="66" charset="0"/>
              </a:rPr>
              <a:t>Los nexos subordinantes unen a una oración principal  a otra llamada subordinada.  </a:t>
            </a:r>
          </a:p>
          <a:p>
            <a:pPr algn="just"/>
            <a:endParaRPr lang="es-MX" sz="2000" dirty="0">
              <a:latin typeface="Comic Sans MS" panose="030F0702030302020204" pitchFamily="66" charset="0"/>
            </a:endParaRPr>
          </a:p>
          <a:p>
            <a:pPr algn="just"/>
            <a:r>
              <a:rPr lang="es-MX" sz="2000" dirty="0">
                <a:latin typeface="Comic Sans MS" panose="030F0702030302020204" pitchFamily="66" charset="0"/>
              </a:rPr>
              <a:t>Las preposiciones, conjunciones, adverbios y pronombres relativos cumplen la función de conectores.</a:t>
            </a:r>
          </a:p>
          <a:p>
            <a:r>
              <a:rPr lang="es-MX" i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0" name="Picture 2" descr="Instituto de Lideres Cristianos - Inicio | Facebook">
            <a:extLst>
              <a:ext uri="{FF2B5EF4-FFF2-40B4-BE49-F238E27FC236}">
                <a16:creationId xmlns:a16="http://schemas.microsoft.com/office/drawing/2014/main" id="{9F76F977-4202-4D5B-B634-0A6BC1AC7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10297917" y="0"/>
            <a:ext cx="1882931" cy="81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AA446D62-BE70-4BB6-B366-888C321F4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475990"/>
              </p:ext>
            </p:extLst>
          </p:nvPr>
        </p:nvGraphicFramePr>
        <p:xfrm>
          <a:off x="4189217" y="5174247"/>
          <a:ext cx="5272283" cy="14782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490675">
                  <a:extLst>
                    <a:ext uri="{9D8B030D-6E8A-4147-A177-3AD203B41FA5}">
                      <a16:colId xmlns:a16="http://schemas.microsoft.com/office/drawing/2014/main" val="2766306301"/>
                    </a:ext>
                  </a:extLst>
                </a:gridCol>
                <a:gridCol w="2781608">
                  <a:extLst>
                    <a:ext uri="{9D8B030D-6E8A-4147-A177-3AD203B41FA5}">
                      <a16:colId xmlns:a16="http://schemas.microsoft.com/office/drawing/2014/main" val="1364083481"/>
                    </a:ext>
                  </a:extLst>
                </a:gridCol>
              </a:tblGrid>
              <a:tr h="312532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El buen apóstol viene de Antioquía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1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PREDICADO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01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El buen apóstol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viene  de Antioquía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417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art + adjetivo + sujeto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verbo + nexo preposicional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218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6685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9;p7">
            <a:extLst>
              <a:ext uri="{FF2B5EF4-FFF2-40B4-BE49-F238E27FC236}">
                <a16:creationId xmlns:a16="http://schemas.microsoft.com/office/drawing/2014/main" id="{E7B0CD7D-65D4-4279-B89D-F17E3AF0D7FF}"/>
              </a:ext>
            </a:extLst>
          </p:cNvPr>
          <p:cNvSpPr/>
          <p:nvPr/>
        </p:nvSpPr>
        <p:spPr>
          <a:xfrm>
            <a:off x="0" y="196449"/>
            <a:ext cx="5950226" cy="75087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4C4AA8-E3F8-4120-9E03-6948BF5E1722}"/>
              </a:ext>
            </a:extLst>
          </p:cNvPr>
          <p:cNvSpPr txBox="1"/>
          <p:nvPr/>
        </p:nvSpPr>
        <p:spPr>
          <a:xfrm>
            <a:off x="701261" y="275235"/>
            <a:ext cx="3273839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Vocabulario 2</a:t>
            </a:r>
            <a:endParaRPr lang="el-G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oogle Shape;571;p49">
            <a:extLst>
              <a:ext uri="{FF2B5EF4-FFF2-40B4-BE49-F238E27FC236}">
                <a16:creationId xmlns:a16="http://schemas.microsoft.com/office/drawing/2014/main" id="{FBBA23CA-602E-4D63-A56A-AE5F84DA88D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37848"/>
            <a:ext cx="477207" cy="48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6D2027A-27B1-4E79-AE73-50F57E0D2C7E}"/>
              </a:ext>
            </a:extLst>
          </p:cNvPr>
          <p:cNvSpPr txBox="1"/>
          <p:nvPr/>
        </p:nvSpPr>
        <p:spPr>
          <a:xfrm>
            <a:off x="477207" y="1928491"/>
            <a:ext cx="6127594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latin typeface="#Logos 8 Resource"/>
              </a:rPr>
              <a:t>1.- </a:t>
            </a:r>
            <a:r>
              <a:rPr lang="el-GR" sz="2400" b="1" dirty="0">
                <a:latin typeface="#Logos 8 Resource"/>
              </a:rPr>
              <a:t>ἄγγελος</a:t>
            </a:r>
            <a:r>
              <a:rPr lang="es-MX" sz="2400" dirty="0">
                <a:latin typeface="#Logos 8 Resource"/>
              </a:rPr>
              <a:t>: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ángel, mensajero</a:t>
            </a:r>
            <a:r>
              <a:rPr lang="es-MX" sz="2400" dirty="0">
                <a:latin typeface="#Logos 8 Resource"/>
              </a:rPr>
              <a:t>.</a:t>
            </a:r>
          </a:p>
          <a:p>
            <a:r>
              <a:rPr lang="es-MX" sz="2400" b="1" dirty="0">
                <a:latin typeface="Greek" panose="02020500000000000000" pitchFamily="18" charset="0"/>
              </a:rPr>
              <a:t>2.- </a:t>
            </a:r>
            <a:r>
              <a:rPr lang="el-GR" sz="2400" b="1" dirty="0">
                <a:latin typeface="#Logos 8 Resource"/>
              </a:rPr>
              <a:t>ἀπόστολος</a:t>
            </a:r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apóstol, enviado.</a:t>
            </a:r>
          </a:p>
          <a:p>
            <a:r>
              <a:rPr lang="es-MX" sz="2400" b="1" dirty="0">
                <a:latin typeface="Greek" panose="02020500000000000000" pitchFamily="18" charset="0"/>
              </a:rPr>
              <a:t>3.- </a:t>
            </a:r>
            <a:r>
              <a:rPr lang="el-GR" sz="2400" b="1" dirty="0">
                <a:latin typeface="#Logos 8 Resource"/>
              </a:rPr>
              <a:t>Χριστός</a:t>
            </a:r>
            <a:r>
              <a:rPr lang="es-MX" sz="2400" b="1" dirty="0">
                <a:latin typeface="#Logos 8 Resource"/>
              </a:rPr>
              <a:t>: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Cristo, mesías, ungido</a:t>
            </a:r>
            <a:r>
              <a:rPr lang="es-MX" sz="2400" b="1" dirty="0">
                <a:latin typeface="#Logos 8 Resource"/>
              </a:rPr>
              <a:t>. </a:t>
            </a:r>
            <a:endParaRPr lang="es-MX" sz="2400" b="1" dirty="0">
              <a:latin typeface="Greek" panose="02020500000000000000" pitchFamily="18" charset="0"/>
            </a:endParaRPr>
          </a:p>
          <a:p>
            <a:r>
              <a:rPr lang="es-MX" sz="2400" b="1" dirty="0">
                <a:latin typeface="Greek" panose="02020500000000000000" pitchFamily="18" charset="0"/>
              </a:rPr>
              <a:t>4.- </a:t>
            </a:r>
            <a:r>
              <a:rPr lang="el-GR" sz="2400" b="1" dirty="0">
                <a:latin typeface="#Logos 8 Resource"/>
              </a:rPr>
              <a:t>ἀκούω</a:t>
            </a:r>
            <a:r>
              <a:rPr lang="es-MX" sz="2400" b="1" dirty="0">
                <a:latin typeface="#Logos 8 Resource"/>
              </a:rPr>
              <a:t>: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Escuchar.</a:t>
            </a:r>
          </a:p>
          <a:p>
            <a:r>
              <a:rPr lang="es-MX" sz="2400" b="1" dirty="0">
                <a:latin typeface="Greek" panose="02020500000000000000" pitchFamily="18" charset="0"/>
              </a:rPr>
              <a:t>5.- </a:t>
            </a:r>
            <a:r>
              <a:rPr lang="el-GR" sz="2400" b="1" dirty="0">
                <a:latin typeface="#Logos 8 Resource"/>
              </a:rPr>
              <a:t>πιστεύω</a:t>
            </a:r>
            <a:r>
              <a:rPr lang="es-MX" sz="2400" b="1" dirty="0">
                <a:latin typeface="#Logos 8 Resource"/>
              </a:rPr>
              <a:t>: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creer.</a:t>
            </a:r>
          </a:p>
          <a:p>
            <a:r>
              <a:rPr lang="es-MX" sz="2400" b="1" dirty="0">
                <a:latin typeface="Greek" panose="02020500000000000000" pitchFamily="18" charset="0"/>
              </a:rPr>
              <a:t>6.- </a:t>
            </a:r>
            <a:r>
              <a:rPr lang="el-GR" sz="2400" b="1" dirty="0">
                <a:latin typeface="#Logos 8 Resource"/>
              </a:rPr>
              <a:t>βάλλω</a:t>
            </a:r>
            <a:r>
              <a:rPr lang="es-MX" sz="2400" b="1" dirty="0">
                <a:latin typeface="#Logos 8 Resource"/>
              </a:rPr>
              <a:t>: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arrojar, echar.</a:t>
            </a:r>
          </a:p>
          <a:p>
            <a:r>
              <a:rPr lang="es-MX" sz="2400" b="1" dirty="0">
                <a:latin typeface="Greek" panose="02020500000000000000" pitchFamily="18" charset="0"/>
              </a:rPr>
              <a:t>7.- </a:t>
            </a:r>
            <a:r>
              <a:rPr lang="el-GR" sz="2400" b="1" dirty="0">
                <a:latin typeface="#Logos 8 Resource"/>
              </a:rPr>
              <a:t>ἔχω</a:t>
            </a:r>
            <a:r>
              <a:rPr lang="es-MX" sz="2400" b="1" dirty="0">
                <a:latin typeface="#Logos 8 Resource"/>
              </a:rPr>
              <a:t>: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tener.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D957171-AC6C-4182-91D4-7D563FE05FB1}"/>
              </a:ext>
            </a:extLst>
          </p:cNvPr>
          <p:cNvSpPr txBox="1"/>
          <p:nvPr/>
        </p:nvSpPr>
        <p:spPr>
          <a:xfrm>
            <a:off x="2798266" y="132278"/>
            <a:ext cx="609845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s-MX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Acentuación</a:t>
            </a:r>
            <a:endParaRPr lang="el-GR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222;p33">
            <a:extLst>
              <a:ext uri="{FF2B5EF4-FFF2-40B4-BE49-F238E27FC236}">
                <a16:creationId xmlns:a16="http://schemas.microsoft.com/office/drawing/2014/main" id="{CF19DDD3-4D20-485E-B1C2-16E15E99816E}"/>
              </a:ext>
            </a:extLst>
          </p:cNvPr>
          <p:cNvPicPr preferRelativeResize="0"/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 rot="10800000">
            <a:off x="4154161" y="601818"/>
            <a:ext cx="3386669" cy="12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243;p68">
            <a:extLst>
              <a:ext uri="{FF2B5EF4-FFF2-40B4-BE49-F238E27FC236}">
                <a16:creationId xmlns:a16="http://schemas.microsoft.com/office/drawing/2014/main" id="{98F34DD3-74BC-4AB1-84E1-FA7C6FDDEDE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17562" r="12349" b="21750"/>
          <a:stretch/>
        </p:blipFill>
        <p:spPr>
          <a:xfrm>
            <a:off x="11058607" y="746739"/>
            <a:ext cx="1650875" cy="6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2272909-CFA9-46F6-AC0B-90C05541DE1C}"/>
              </a:ext>
            </a:extLst>
          </p:cNvPr>
          <p:cNvSpPr txBox="1"/>
          <p:nvPr/>
        </p:nvSpPr>
        <p:spPr>
          <a:xfrm>
            <a:off x="427513" y="1096885"/>
            <a:ext cx="1077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Comic Sans MS" panose="030F0702030302020204" pitchFamily="66" charset="0"/>
              </a:rPr>
              <a:t>Así como es importante aprender como pronunciar correctamente las letras, es importante pronunciar las palabras correctamente. A fin de pronunciar bien una palabra griega, es necesario separarla en sílabas. 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3AD6D98-FA17-4DB9-95B4-89E601CEB2D1}"/>
              </a:ext>
            </a:extLst>
          </p:cNvPr>
          <p:cNvSpPr/>
          <p:nvPr/>
        </p:nvSpPr>
        <p:spPr>
          <a:xfrm>
            <a:off x="427513" y="2182020"/>
            <a:ext cx="11601449" cy="63315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ángulo 16" descr="Thought bubble">
            <a:extLst>
              <a:ext uri="{FF2B5EF4-FFF2-40B4-BE49-F238E27FC236}">
                <a16:creationId xmlns:a16="http://schemas.microsoft.com/office/drawing/2014/main" id="{ACC2F714-E711-43CD-93BE-939156EB0C10}"/>
              </a:ext>
            </a:extLst>
          </p:cNvPr>
          <p:cNvSpPr/>
          <p:nvPr/>
        </p:nvSpPr>
        <p:spPr>
          <a:xfrm>
            <a:off x="619043" y="2324481"/>
            <a:ext cx="348237" cy="34823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DCB0E5C-C6E5-4B41-AC10-B6A0B471DB4D}"/>
              </a:ext>
            </a:extLst>
          </p:cNvPr>
          <p:cNvSpPr/>
          <p:nvPr/>
        </p:nvSpPr>
        <p:spPr>
          <a:xfrm>
            <a:off x="1158811" y="2182020"/>
            <a:ext cx="10815738" cy="732090"/>
          </a:xfrm>
          <a:custGeom>
            <a:avLst/>
            <a:gdLst>
              <a:gd name="connsiteX0" fmla="*/ 0 w 10815738"/>
              <a:gd name="connsiteY0" fmla="*/ 0 h 732090"/>
              <a:gd name="connsiteX1" fmla="*/ 10815738 w 10815738"/>
              <a:gd name="connsiteY1" fmla="*/ 0 h 732090"/>
              <a:gd name="connsiteX2" fmla="*/ 10815738 w 10815738"/>
              <a:gd name="connsiteY2" fmla="*/ 732090 h 732090"/>
              <a:gd name="connsiteX3" fmla="*/ 0 w 10815738"/>
              <a:gd name="connsiteY3" fmla="*/ 732090 h 732090"/>
              <a:gd name="connsiteX4" fmla="*/ 0 w 10815738"/>
              <a:gd name="connsiteY4" fmla="*/ 0 h 73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738" h="732090">
                <a:moveTo>
                  <a:pt x="0" y="0"/>
                </a:moveTo>
                <a:lnTo>
                  <a:pt x="10815738" y="0"/>
                </a:lnTo>
                <a:lnTo>
                  <a:pt x="10815738" y="732090"/>
                </a:lnTo>
                <a:lnTo>
                  <a:pt x="0" y="732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80" tIns="77480" rIns="77480" bIns="7748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000" kern="1200" dirty="0"/>
              <a:t>1.- Hay una vocal o diptongo por cada sílaba: </a:t>
            </a:r>
            <a:r>
              <a:rPr lang="es-MX" sz="2000" kern="1200" dirty="0">
                <a:latin typeface="Greek" panose="02020500000000000000" pitchFamily="18" charset="0"/>
              </a:rPr>
              <a:t>¢</a:t>
            </a:r>
            <a:r>
              <a:rPr lang="es-MX" sz="2000" kern="1200" dirty="0" err="1">
                <a:latin typeface="Greek" panose="02020500000000000000" pitchFamily="18" charset="0"/>
              </a:rPr>
              <a:t>iènioj</a:t>
            </a:r>
            <a:r>
              <a:rPr lang="es-MX" sz="2000" kern="1200" dirty="0">
                <a:latin typeface="Greek" panose="02020500000000000000" pitchFamily="18" charset="0"/>
              </a:rPr>
              <a:t> </a:t>
            </a:r>
            <a:r>
              <a:rPr lang="es-MX" sz="2000" kern="1200" dirty="0">
                <a:latin typeface="Greek" panose="02020500000000000000" pitchFamily="18" charset="0"/>
                <a:sym typeface="Wingdings" panose="05000000000000000000" pitchFamily="2" charset="2"/>
              </a:rPr>
              <a:t> </a:t>
            </a:r>
            <a:r>
              <a:rPr lang="es-MX" sz="2000" kern="1200" dirty="0">
                <a:latin typeface="Greek" panose="02020500000000000000" pitchFamily="18" charset="0"/>
              </a:rPr>
              <a:t>¢i -è - ni - </a:t>
            </a:r>
            <a:r>
              <a:rPr lang="es-MX" sz="2000" kern="1200" dirty="0" err="1">
                <a:latin typeface="Greek" panose="02020500000000000000" pitchFamily="18" charset="0"/>
              </a:rPr>
              <a:t>oj</a:t>
            </a:r>
            <a:endParaRPr lang="el-GR" sz="2000" kern="120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34F41017-787D-4D15-8F09-1AECD8FEB7A0}"/>
              </a:ext>
            </a:extLst>
          </p:cNvPr>
          <p:cNvSpPr/>
          <p:nvPr/>
        </p:nvSpPr>
        <p:spPr>
          <a:xfrm>
            <a:off x="427513" y="2972401"/>
            <a:ext cx="11601449" cy="63315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ángulo 19" descr="Quotes">
            <a:extLst>
              <a:ext uri="{FF2B5EF4-FFF2-40B4-BE49-F238E27FC236}">
                <a16:creationId xmlns:a16="http://schemas.microsoft.com/office/drawing/2014/main" id="{F2013F1A-A8A6-48D7-897D-AF4149C9E503}"/>
              </a:ext>
            </a:extLst>
          </p:cNvPr>
          <p:cNvSpPr/>
          <p:nvPr/>
        </p:nvSpPr>
        <p:spPr>
          <a:xfrm>
            <a:off x="619043" y="3187647"/>
            <a:ext cx="348237" cy="348237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274778BE-04EA-4907-AE21-02EEDF3E7158}"/>
              </a:ext>
            </a:extLst>
          </p:cNvPr>
          <p:cNvSpPr/>
          <p:nvPr/>
        </p:nvSpPr>
        <p:spPr>
          <a:xfrm>
            <a:off x="1145941" y="2952911"/>
            <a:ext cx="10815738" cy="732090"/>
          </a:xfrm>
          <a:custGeom>
            <a:avLst/>
            <a:gdLst>
              <a:gd name="connsiteX0" fmla="*/ 0 w 10815738"/>
              <a:gd name="connsiteY0" fmla="*/ 0 h 732090"/>
              <a:gd name="connsiteX1" fmla="*/ 10815738 w 10815738"/>
              <a:gd name="connsiteY1" fmla="*/ 0 h 732090"/>
              <a:gd name="connsiteX2" fmla="*/ 10815738 w 10815738"/>
              <a:gd name="connsiteY2" fmla="*/ 732090 h 732090"/>
              <a:gd name="connsiteX3" fmla="*/ 0 w 10815738"/>
              <a:gd name="connsiteY3" fmla="*/ 732090 h 732090"/>
              <a:gd name="connsiteX4" fmla="*/ 0 w 10815738"/>
              <a:gd name="connsiteY4" fmla="*/ 0 h 73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738" h="732090">
                <a:moveTo>
                  <a:pt x="0" y="0"/>
                </a:moveTo>
                <a:lnTo>
                  <a:pt x="10815738" y="0"/>
                </a:lnTo>
                <a:lnTo>
                  <a:pt x="10815738" y="732090"/>
                </a:lnTo>
                <a:lnTo>
                  <a:pt x="0" y="732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80" tIns="77480" rIns="77480" bIns="7748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000" kern="1200" dirty="0"/>
              <a:t>2.- Dos vocales consecutivas que no sean diptongo, se separan: </a:t>
            </a:r>
            <a:r>
              <a:rPr lang="es-MX" sz="2000" kern="1200" dirty="0">
                <a:latin typeface="Greek" panose="02020500000000000000" pitchFamily="18" charset="0"/>
              </a:rPr>
              <a:t>'</a:t>
            </a:r>
            <a:r>
              <a:rPr lang="es-MX" sz="2000" kern="1200" dirty="0" err="1">
                <a:latin typeface="Greek" panose="02020500000000000000" pitchFamily="18" charset="0"/>
              </a:rPr>
              <a:t>Hsa</a:t>
            </a:r>
            <a:r>
              <a:rPr lang="es-MX" sz="2000" kern="1200" dirty="0">
                <a:latin typeface="Greek" panose="02020500000000000000" pitchFamily="18" charset="0"/>
              </a:rPr>
              <a:t>…aj </a:t>
            </a:r>
            <a:r>
              <a:rPr lang="es-MX" sz="2000" kern="1200" dirty="0">
                <a:latin typeface="Greek" panose="02020500000000000000" pitchFamily="18" charset="0"/>
                <a:sym typeface="Wingdings" panose="05000000000000000000" pitchFamily="2" charset="2"/>
              </a:rPr>
              <a:t> </a:t>
            </a:r>
            <a:r>
              <a:rPr lang="es-MX" sz="2000" kern="1200" dirty="0">
                <a:latin typeface="Greek" panose="02020500000000000000" pitchFamily="18" charset="0"/>
              </a:rPr>
              <a:t>'H-</a:t>
            </a:r>
            <a:r>
              <a:rPr lang="es-MX" sz="2000" kern="1200" dirty="0" err="1">
                <a:latin typeface="Greek" panose="02020500000000000000" pitchFamily="18" charset="0"/>
              </a:rPr>
              <a:t>sa</a:t>
            </a:r>
            <a:r>
              <a:rPr lang="es-MX" sz="2000" kern="1200" dirty="0">
                <a:latin typeface="Greek" panose="02020500000000000000" pitchFamily="18" charset="0"/>
              </a:rPr>
              <a:t>-…-aj </a:t>
            </a:r>
            <a:r>
              <a:rPr lang="es-MX" sz="2000" kern="1200" dirty="0">
                <a:latin typeface="Greek" panose="02020500000000000000" pitchFamily="18" charset="0"/>
                <a:sym typeface="Wingdings" panose="05000000000000000000" pitchFamily="2" charset="2"/>
              </a:rPr>
              <a:t> </a:t>
            </a:r>
            <a:r>
              <a:rPr lang="es-MX" sz="2000" kern="1200" dirty="0"/>
              <a:t> </a:t>
            </a:r>
            <a:endParaRPr lang="el-GR" sz="2000" kern="1200" dirty="0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948DFAB9-3EE2-4411-9E95-F71CD39B0A6B}"/>
              </a:ext>
            </a:extLst>
          </p:cNvPr>
          <p:cNvSpPr/>
          <p:nvPr/>
        </p:nvSpPr>
        <p:spPr>
          <a:xfrm>
            <a:off x="427513" y="3767365"/>
            <a:ext cx="11601449" cy="63315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tángulo 22" descr="Open Book">
            <a:extLst>
              <a:ext uri="{FF2B5EF4-FFF2-40B4-BE49-F238E27FC236}">
                <a16:creationId xmlns:a16="http://schemas.microsoft.com/office/drawing/2014/main" id="{D867EB3E-4258-483F-9E71-BE58AF20DCE0}"/>
              </a:ext>
            </a:extLst>
          </p:cNvPr>
          <p:cNvSpPr/>
          <p:nvPr/>
        </p:nvSpPr>
        <p:spPr>
          <a:xfrm>
            <a:off x="619043" y="3984025"/>
            <a:ext cx="348237" cy="348237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4D786BB-9F37-431E-873B-97467BE94638}"/>
              </a:ext>
            </a:extLst>
          </p:cNvPr>
          <p:cNvSpPr/>
          <p:nvPr/>
        </p:nvSpPr>
        <p:spPr>
          <a:xfrm>
            <a:off x="1145941" y="3866384"/>
            <a:ext cx="10815738" cy="732090"/>
          </a:xfrm>
          <a:custGeom>
            <a:avLst/>
            <a:gdLst>
              <a:gd name="connsiteX0" fmla="*/ 0 w 10815738"/>
              <a:gd name="connsiteY0" fmla="*/ 0 h 732090"/>
              <a:gd name="connsiteX1" fmla="*/ 10815738 w 10815738"/>
              <a:gd name="connsiteY1" fmla="*/ 0 h 732090"/>
              <a:gd name="connsiteX2" fmla="*/ 10815738 w 10815738"/>
              <a:gd name="connsiteY2" fmla="*/ 732090 h 732090"/>
              <a:gd name="connsiteX3" fmla="*/ 0 w 10815738"/>
              <a:gd name="connsiteY3" fmla="*/ 732090 h 732090"/>
              <a:gd name="connsiteX4" fmla="*/ 0 w 10815738"/>
              <a:gd name="connsiteY4" fmla="*/ 0 h 73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738" h="732090">
                <a:moveTo>
                  <a:pt x="0" y="0"/>
                </a:moveTo>
                <a:lnTo>
                  <a:pt x="10815738" y="0"/>
                </a:lnTo>
                <a:lnTo>
                  <a:pt x="10815738" y="732090"/>
                </a:lnTo>
                <a:lnTo>
                  <a:pt x="0" y="732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80" tIns="77480" rIns="77480" bIns="7748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000" kern="1200" dirty="0"/>
              <a:t>3.- La iota inicial va con la vocal siguiente: </a:t>
            </a:r>
            <a:r>
              <a:rPr lang="el-GR" sz="2000" kern="1200" dirty="0"/>
              <a:t>Ἰάκωβος</a:t>
            </a:r>
            <a:r>
              <a:rPr lang="es-MX" sz="2000" kern="1200" dirty="0"/>
              <a:t>  </a:t>
            </a:r>
            <a:r>
              <a:rPr lang="es-MX" sz="2000" kern="1200" dirty="0">
                <a:sym typeface="Wingdings" panose="05000000000000000000" pitchFamily="2" charset="2"/>
              </a:rPr>
              <a:t> </a:t>
            </a:r>
            <a:r>
              <a:rPr lang="el-GR" sz="2000" kern="1200" dirty="0">
                <a:sym typeface="Wingdings" panose="05000000000000000000" pitchFamily="2" charset="2"/>
              </a:rPr>
              <a:t>Ἰά</a:t>
            </a:r>
            <a:r>
              <a:rPr lang="es-MX" sz="2000" kern="1200" dirty="0">
                <a:sym typeface="Wingdings" panose="05000000000000000000" pitchFamily="2" charset="2"/>
              </a:rPr>
              <a:t>- </a:t>
            </a:r>
            <a:r>
              <a:rPr lang="el-GR" sz="2000" kern="1200" dirty="0">
                <a:sym typeface="Wingdings" panose="05000000000000000000" pitchFamily="2" charset="2"/>
              </a:rPr>
              <a:t>κω</a:t>
            </a:r>
            <a:r>
              <a:rPr lang="es-MX" sz="2000" kern="1200" dirty="0">
                <a:sym typeface="Wingdings" panose="05000000000000000000" pitchFamily="2" charset="2"/>
              </a:rPr>
              <a:t>- </a:t>
            </a:r>
            <a:r>
              <a:rPr lang="el-GR" sz="2000" kern="1200" dirty="0">
                <a:sym typeface="Wingdings" panose="05000000000000000000" pitchFamily="2" charset="2"/>
              </a:rPr>
              <a:t>βος</a:t>
            </a:r>
            <a:endParaRPr lang="es-MX" sz="2000" kern="1200" dirty="0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0FB597A-A6B8-4E7D-B756-619788111670}"/>
              </a:ext>
            </a:extLst>
          </p:cNvPr>
          <p:cNvSpPr/>
          <p:nvPr/>
        </p:nvSpPr>
        <p:spPr>
          <a:xfrm>
            <a:off x="427513" y="4571169"/>
            <a:ext cx="11601449" cy="63315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ángulo 25" descr="Lápiz">
            <a:extLst>
              <a:ext uri="{FF2B5EF4-FFF2-40B4-BE49-F238E27FC236}">
                <a16:creationId xmlns:a16="http://schemas.microsoft.com/office/drawing/2014/main" id="{68C49689-A89A-479E-A696-1A9A5AA17990}"/>
              </a:ext>
            </a:extLst>
          </p:cNvPr>
          <p:cNvSpPr/>
          <p:nvPr/>
        </p:nvSpPr>
        <p:spPr>
          <a:xfrm>
            <a:off x="619043" y="4802672"/>
            <a:ext cx="348237" cy="348237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789BAE1E-AB18-4DE8-87F1-4B357FB32A5F}"/>
              </a:ext>
            </a:extLst>
          </p:cNvPr>
          <p:cNvSpPr/>
          <p:nvPr/>
        </p:nvSpPr>
        <p:spPr>
          <a:xfrm>
            <a:off x="1145941" y="4592742"/>
            <a:ext cx="10815738" cy="732090"/>
          </a:xfrm>
          <a:custGeom>
            <a:avLst/>
            <a:gdLst>
              <a:gd name="connsiteX0" fmla="*/ 0 w 10815738"/>
              <a:gd name="connsiteY0" fmla="*/ 0 h 732090"/>
              <a:gd name="connsiteX1" fmla="*/ 10815738 w 10815738"/>
              <a:gd name="connsiteY1" fmla="*/ 0 h 732090"/>
              <a:gd name="connsiteX2" fmla="*/ 10815738 w 10815738"/>
              <a:gd name="connsiteY2" fmla="*/ 732090 h 732090"/>
              <a:gd name="connsiteX3" fmla="*/ 0 w 10815738"/>
              <a:gd name="connsiteY3" fmla="*/ 732090 h 732090"/>
              <a:gd name="connsiteX4" fmla="*/ 0 w 10815738"/>
              <a:gd name="connsiteY4" fmla="*/ 0 h 73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738" h="732090">
                <a:moveTo>
                  <a:pt x="0" y="0"/>
                </a:moveTo>
                <a:lnTo>
                  <a:pt x="10815738" y="0"/>
                </a:lnTo>
                <a:lnTo>
                  <a:pt x="10815738" y="732090"/>
                </a:lnTo>
                <a:lnTo>
                  <a:pt x="0" y="732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80" tIns="77480" rIns="77480" bIns="7748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000" kern="1200" dirty="0"/>
              <a:t>4.- La consonante final de una palabra va con la vocal anterior: </a:t>
            </a:r>
            <a:r>
              <a:rPr lang="el-GR" sz="2000" kern="1200" dirty="0"/>
              <a:t> λόγος</a:t>
            </a:r>
            <a:r>
              <a:rPr lang="es-MX" sz="2000" kern="1200" dirty="0"/>
              <a:t> </a:t>
            </a:r>
            <a:r>
              <a:rPr lang="es-MX" sz="2000" kern="1200" dirty="0">
                <a:sym typeface="Wingdings" panose="05000000000000000000" pitchFamily="2" charset="2"/>
              </a:rPr>
              <a:t> </a:t>
            </a:r>
            <a:r>
              <a:rPr lang="el-GR" sz="2000" kern="1200" dirty="0">
                <a:sym typeface="Wingdings" panose="05000000000000000000" pitchFamily="2" charset="2"/>
              </a:rPr>
              <a:t> λό</a:t>
            </a:r>
            <a:r>
              <a:rPr lang="es-MX" sz="2000" kern="1200" dirty="0">
                <a:sym typeface="Wingdings" panose="05000000000000000000" pitchFamily="2" charset="2"/>
              </a:rPr>
              <a:t> -</a:t>
            </a:r>
            <a:r>
              <a:rPr lang="el-GR" sz="2000" kern="1200" dirty="0">
                <a:sym typeface="Wingdings" panose="05000000000000000000" pitchFamily="2" charset="2"/>
              </a:rPr>
              <a:t>γος</a:t>
            </a:r>
            <a:r>
              <a:rPr lang="es-MX" sz="2000" kern="1200" dirty="0"/>
              <a:t> </a:t>
            </a:r>
            <a:endParaRPr lang="el-GR" sz="2000" kern="1200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3192263-D124-427A-A21C-42B7D6D00CDA}"/>
              </a:ext>
            </a:extLst>
          </p:cNvPr>
          <p:cNvSpPr/>
          <p:nvPr/>
        </p:nvSpPr>
        <p:spPr>
          <a:xfrm>
            <a:off x="427513" y="5456232"/>
            <a:ext cx="11601449" cy="1287136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ángulo 28" descr="Easel">
            <a:extLst>
              <a:ext uri="{FF2B5EF4-FFF2-40B4-BE49-F238E27FC236}">
                <a16:creationId xmlns:a16="http://schemas.microsoft.com/office/drawing/2014/main" id="{AC18A46C-8EE2-4C29-99FA-5ABA5027D059}"/>
              </a:ext>
            </a:extLst>
          </p:cNvPr>
          <p:cNvSpPr/>
          <p:nvPr/>
        </p:nvSpPr>
        <p:spPr>
          <a:xfrm>
            <a:off x="619043" y="5874110"/>
            <a:ext cx="348237" cy="348237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A84FF86A-9DDA-4FC6-97A7-62931E50A6CA}"/>
              </a:ext>
            </a:extLst>
          </p:cNvPr>
          <p:cNvSpPr/>
          <p:nvPr/>
        </p:nvSpPr>
        <p:spPr>
          <a:xfrm>
            <a:off x="1213224" y="5681651"/>
            <a:ext cx="10815738" cy="1081392"/>
          </a:xfrm>
          <a:custGeom>
            <a:avLst/>
            <a:gdLst>
              <a:gd name="connsiteX0" fmla="*/ 0 w 10815738"/>
              <a:gd name="connsiteY0" fmla="*/ 0 h 1081392"/>
              <a:gd name="connsiteX1" fmla="*/ 10815738 w 10815738"/>
              <a:gd name="connsiteY1" fmla="*/ 0 h 1081392"/>
              <a:gd name="connsiteX2" fmla="*/ 10815738 w 10815738"/>
              <a:gd name="connsiteY2" fmla="*/ 1081392 h 1081392"/>
              <a:gd name="connsiteX3" fmla="*/ 0 w 10815738"/>
              <a:gd name="connsiteY3" fmla="*/ 1081392 h 1081392"/>
              <a:gd name="connsiteX4" fmla="*/ 0 w 10815738"/>
              <a:gd name="connsiteY4" fmla="*/ 0 h 108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738" h="1081392">
                <a:moveTo>
                  <a:pt x="0" y="0"/>
                </a:moveTo>
                <a:lnTo>
                  <a:pt x="10815738" y="0"/>
                </a:lnTo>
                <a:lnTo>
                  <a:pt x="10815738" y="1081392"/>
                </a:lnTo>
                <a:lnTo>
                  <a:pt x="0" y="10813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480" tIns="77480" rIns="77480" bIns="77480" numCol="1" spcCol="1270" anchor="ctr" anchorCtr="0">
            <a:noAutofit/>
          </a:bodyPr>
          <a:lstStyle/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000" kern="1200" dirty="0"/>
              <a:t>5.- Cuando hay consonantes seguidas:</a:t>
            </a:r>
          </a:p>
          <a:p>
            <a:pPr marL="285750" lvl="0" indent="-28575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MX" sz="2000" dirty="0"/>
              <a:t>En medio de la palabra, se separan: </a:t>
            </a:r>
            <a:r>
              <a:rPr lang="el-GR" sz="2000" dirty="0">
                <a:latin typeface="#Logos 8 Resource"/>
              </a:rPr>
              <a:t>βαπτίζω</a:t>
            </a:r>
            <a:r>
              <a:rPr lang="es-MX" sz="2000" dirty="0">
                <a:latin typeface="#Logos 8 Resource"/>
              </a:rPr>
              <a:t> </a:t>
            </a:r>
            <a:r>
              <a:rPr lang="es-MX" sz="2000" dirty="0">
                <a:latin typeface="#Logos 8 Resource"/>
                <a:sym typeface="Wingdings" panose="05000000000000000000" pitchFamily="2" charset="2"/>
              </a:rPr>
              <a:t> </a:t>
            </a:r>
            <a:r>
              <a:rPr lang="el-GR" sz="2000" dirty="0">
                <a:latin typeface="#Logos 8 Resource"/>
              </a:rPr>
              <a:t>βαπ</a:t>
            </a:r>
            <a:r>
              <a:rPr lang="es-MX" sz="2000" dirty="0">
                <a:latin typeface="#Logos 8 Resource"/>
              </a:rPr>
              <a:t> -</a:t>
            </a:r>
            <a:r>
              <a:rPr lang="el-GR" sz="2000" dirty="0">
                <a:latin typeface="#Logos 8 Resource"/>
              </a:rPr>
              <a:t>τί</a:t>
            </a:r>
            <a:r>
              <a:rPr lang="es-MX" sz="2000" dirty="0">
                <a:latin typeface="#Logos 8 Resource"/>
              </a:rPr>
              <a:t> –</a:t>
            </a:r>
            <a:r>
              <a:rPr lang="el-GR" sz="2000" dirty="0">
                <a:latin typeface="#Logos 8 Resource"/>
              </a:rPr>
              <a:t>ζω</a:t>
            </a:r>
            <a:endParaRPr lang="es-MX" sz="2000" dirty="0">
              <a:latin typeface="#Logos 8 Resource"/>
            </a:endParaRPr>
          </a:p>
          <a:p>
            <a:pPr marL="285750" lvl="0" indent="-28575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s-MX" sz="2000" kern="1200" dirty="0">
                <a:latin typeface="#Logos 8 Resource"/>
              </a:rPr>
              <a:t>Si inician una palabra, no se separan: </a:t>
            </a:r>
            <a:r>
              <a:rPr lang="el-GR" sz="2000" dirty="0">
                <a:latin typeface="#Logos 8 Resource"/>
              </a:rPr>
              <a:t>βλέπω</a:t>
            </a:r>
            <a:r>
              <a:rPr lang="es-MX" sz="2000" kern="1200" dirty="0"/>
              <a:t> </a:t>
            </a:r>
            <a:r>
              <a:rPr lang="es-MX" sz="2000" kern="1200" dirty="0">
                <a:sym typeface="Wingdings" panose="05000000000000000000" pitchFamily="2" charset="2"/>
              </a:rPr>
              <a:t> </a:t>
            </a:r>
            <a:r>
              <a:rPr lang="el-GR" sz="2000" dirty="0">
                <a:latin typeface="#Logos 8 Resource"/>
              </a:rPr>
              <a:t>βλέ</a:t>
            </a:r>
            <a:r>
              <a:rPr lang="es-MX" sz="2000" dirty="0">
                <a:latin typeface="#Logos 8 Resource"/>
              </a:rPr>
              <a:t> -</a:t>
            </a:r>
            <a:r>
              <a:rPr lang="el-GR" sz="2000" dirty="0">
                <a:latin typeface="#Logos 8 Resource"/>
              </a:rPr>
              <a:t>πω</a:t>
            </a:r>
            <a:endParaRPr lang="es-MX" sz="2000" kern="1200" dirty="0"/>
          </a:p>
          <a:p>
            <a:pPr marL="0" lvl="0" indent="0" algn="l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500" kern="1200" dirty="0"/>
              <a:t> </a:t>
            </a:r>
            <a:endParaRPr lang="el-GR" sz="1500" kern="1200" dirty="0"/>
          </a:p>
        </p:txBody>
      </p:sp>
      <p:pic>
        <p:nvPicPr>
          <p:cNvPr id="14" name="Picture 2" descr="Instituto de Lideres Cristianos - Inicio | Facebook">
            <a:extLst>
              <a:ext uri="{FF2B5EF4-FFF2-40B4-BE49-F238E27FC236}">
                <a16:creationId xmlns:a16="http://schemas.microsoft.com/office/drawing/2014/main" id="{95CB2CE6-3AD6-4D14-A029-5BEC9C25E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1" y="1"/>
            <a:ext cx="1530278" cy="6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68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  <p:bldP spid="27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nstituto de Lideres Cristianos - Inicio | Facebook">
            <a:extLst>
              <a:ext uri="{FF2B5EF4-FFF2-40B4-BE49-F238E27FC236}">
                <a16:creationId xmlns:a16="http://schemas.microsoft.com/office/drawing/2014/main" id="{24CD0A0B-1300-4F34-8D9C-F9B94F68F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1" y="14183"/>
            <a:ext cx="2173574" cy="9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CC2A49E-4038-4258-ADC5-6B17377B3436}"/>
              </a:ext>
            </a:extLst>
          </p:cNvPr>
          <p:cNvSpPr/>
          <p:nvPr/>
        </p:nvSpPr>
        <p:spPr>
          <a:xfrm>
            <a:off x="688131" y="2888304"/>
            <a:ext cx="10815738" cy="108139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E8E0E2-2C8B-4262-8A8C-4B3196A402A4}"/>
              </a:ext>
            </a:extLst>
          </p:cNvPr>
          <p:cNvSpPr txBox="1"/>
          <p:nvPr/>
        </p:nvSpPr>
        <p:spPr>
          <a:xfrm>
            <a:off x="2940980" y="185592"/>
            <a:ext cx="6093724" cy="531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lvl="0" algn="ctr">
              <a:lnSpc>
                <a:spcPct val="107000"/>
              </a:lnSpc>
              <a:defRPr sz="2800" b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 Acentuación</a:t>
            </a:r>
            <a:endParaRPr lang="el-GR" dirty="0"/>
          </a:p>
        </p:txBody>
      </p:sp>
      <p:pic>
        <p:nvPicPr>
          <p:cNvPr id="13" name="Google Shape;222;p33">
            <a:extLst>
              <a:ext uri="{FF2B5EF4-FFF2-40B4-BE49-F238E27FC236}">
                <a16:creationId xmlns:a16="http://schemas.microsoft.com/office/drawing/2014/main" id="{FDA50AAB-0532-4966-A632-2EFEABAAD36A}"/>
              </a:ext>
            </a:extLst>
          </p:cNvPr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258584" y="656415"/>
            <a:ext cx="5674831" cy="1221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2126;p72">
            <a:extLst>
              <a:ext uri="{FF2B5EF4-FFF2-40B4-BE49-F238E27FC236}">
                <a16:creationId xmlns:a16="http://schemas.microsoft.com/office/drawing/2014/main" id="{88FD66F2-0E96-4845-9C20-B12C0FCCD202}"/>
              </a:ext>
            </a:extLst>
          </p:cNvPr>
          <p:cNvGrpSpPr/>
          <p:nvPr/>
        </p:nvGrpSpPr>
        <p:grpSpPr>
          <a:xfrm>
            <a:off x="3258584" y="176973"/>
            <a:ext cx="348951" cy="405673"/>
            <a:chOff x="2570551" y="2117230"/>
            <a:chExt cx="466030" cy="63311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" name="Google Shape;2127;p72">
              <a:extLst>
                <a:ext uri="{FF2B5EF4-FFF2-40B4-BE49-F238E27FC236}">
                  <a16:creationId xmlns:a16="http://schemas.microsoft.com/office/drawing/2014/main" id="{A622DF3D-E405-4FB3-ABC3-394C303C3D33}"/>
                </a:ext>
              </a:extLst>
            </p:cNvPr>
            <p:cNvSpPr/>
            <p:nvPr/>
          </p:nvSpPr>
          <p:spPr>
            <a:xfrm>
              <a:off x="2617223" y="2131951"/>
              <a:ext cx="414185" cy="604618"/>
            </a:xfrm>
            <a:custGeom>
              <a:avLst/>
              <a:gdLst/>
              <a:ahLst/>
              <a:cxnLst/>
              <a:rect l="l" t="t" r="r" b="b"/>
              <a:pathLst>
                <a:path w="23607" h="34461" extrusionOk="0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28;p72">
              <a:extLst>
                <a:ext uri="{FF2B5EF4-FFF2-40B4-BE49-F238E27FC236}">
                  <a16:creationId xmlns:a16="http://schemas.microsoft.com/office/drawing/2014/main" id="{6C3C2DE4-9045-4450-9B93-9F56DE171A99}"/>
                </a:ext>
              </a:extLst>
            </p:cNvPr>
            <p:cNvSpPr/>
            <p:nvPr/>
          </p:nvSpPr>
          <p:spPr>
            <a:xfrm>
              <a:off x="2570551" y="2117230"/>
              <a:ext cx="466030" cy="633111"/>
            </a:xfrm>
            <a:custGeom>
              <a:avLst/>
              <a:gdLst/>
              <a:ahLst/>
              <a:cxnLst/>
              <a:rect l="l" t="t" r="r" b="b"/>
              <a:pathLst>
                <a:path w="26562" h="36085" extrusionOk="0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Google Shape;1243;p68">
            <a:extLst>
              <a:ext uri="{FF2B5EF4-FFF2-40B4-BE49-F238E27FC236}">
                <a16:creationId xmlns:a16="http://schemas.microsoft.com/office/drawing/2014/main" id="{D44C4F9A-2136-406E-AFD0-FEE573B75D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7562" r="12349" b="21750"/>
          <a:stretch/>
        </p:blipFill>
        <p:spPr>
          <a:xfrm>
            <a:off x="10678431" y="955712"/>
            <a:ext cx="1650875" cy="6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98FA23F-7331-4E56-B22E-69F2B205B022}"/>
              </a:ext>
            </a:extLst>
          </p:cNvPr>
          <p:cNvSpPr txBox="1"/>
          <p:nvPr/>
        </p:nvSpPr>
        <p:spPr>
          <a:xfrm>
            <a:off x="918301" y="955712"/>
            <a:ext cx="10139081" cy="5693995"/>
          </a:xfrm>
          <a:prstGeom prst="rect">
            <a:avLst/>
          </a:prstGeom>
          <a:solidFill>
            <a:srgbClr val="FF99FF">
              <a:alpha val="36863"/>
            </a:srgbClr>
          </a:solidFill>
        </p:spPr>
        <p:txBody>
          <a:bodyPr wrap="square">
            <a:spAutoFit/>
          </a:bodyPr>
          <a:lstStyle>
            <a:defPPr>
              <a:defRPr lang="el-GR"/>
            </a:defPPr>
            <a:lvl1pPr marL="180340" algn="just">
              <a:lnSpc>
                <a:spcPct val="107000"/>
              </a:lnSpc>
              <a:spcAft>
                <a:spcPts val="800"/>
              </a:spcAft>
              <a:defRPr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MX" dirty="0"/>
              <a:t>Existen varias palabras griegas que parecen idénticas a tal grado que el alumno principiante puede llegar a confundirlas. La diferencia se encuentra en los acentos y espíritus. De ahí surge la importancia de no ignorar tales signos . </a:t>
            </a:r>
          </a:p>
          <a:p>
            <a:pPr>
              <a:lnSpc>
                <a:spcPct val="150000"/>
              </a:lnSpc>
            </a:pPr>
            <a:endParaRPr lang="es-MX" dirty="0"/>
          </a:p>
          <a:p>
            <a:pPr algn="l"/>
            <a:r>
              <a:rPr lang="el-GR" b="0" i="0" u="none" strike="noStrike" baseline="0" dirty="0"/>
              <a:t>ἡ</a:t>
            </a:r>
            <a:r>
              <a:rPr lang="es-MX" b="0" i="0" u="none" strike="noStrike" baseline="0" dirty="0"/>
              <a:t> </a:t>
            </a:r>
            <a:r>
              <a:rPr lang="es-MX" b="0" i="0" u="none" strike="noStrike" baseline="0" dirty="0">
                <a:sym typeface="Wingdings" panose="05000000000000000000" pitchFamily="2" charset="2"/>
              </a:rPr>
              <a:t> articulo femenino</a:t>
            </a:r>
            <a:endParaRPr lang="el-GR" b="0" i="0" u="none" strike="noStrike" baseline="0" dirty="0"/>
          </a:p>
          <a:p>
            <a:pPr algn="l"/>
            <a:r>
              <a:rPr lang="el-GR" b="0" i="0" u="none" strike="noStrike" baseline="0" dirty="0"/>
              <a:t>ἤ</a:t>
            </a:r>
            <a:r>
              <a:rPr lang="es-MX" b="0" i="0" u="none" strike="noStrike" baseline="0" dirty="0"/>
              <a:t> </a:t>
            </a:r>
            <a:r>
              <a:rPr lang="es-MX" b="0" i="0" u="none" strike="noStrike" baseline="0" dirty="0">
                <a:sym typeface="Wingdings" panose="05000000000000000000" pitchFamily="2" charset="2"/>
              </a:rPr>
              <a:t> partícula “o”</a:t>
            </a:r>
          </a:p>
          <a:p>
            <a:pPr algn="l"/>
            <a:endParaRPr lang="es-MX" dirty="0"/>
          </a:p>
          <a:p>
            <a:pPr>
              <a:lnSpc>
                <a:spcPct val="150000"/>
              </a:lnSpc>
            </a:pPr>
            <a:r>
              <a:rPr lang="es-MX" dirty="0"/>
              <a:t>Considerando que el griego koiné es  una lengua muerta y que en aquel  tiempo no existían medios para grabar los sonidos; lo mejor que podemos hacer es poner el énfasis sobre la sílaba que tiene el acento, eliminando la distinción entre acento agudo, grave o circunflejo.	</a:t>
            </a:r>
            <a:endParaRPr lang="el-GR" dirty="0"/>
          </a:p>
        </p:txBody>
      </p:sp>
      <p:sp>
        <p:nvSpPr>
          <p:cNvPr id="22" name="Google Shape;9499;p66">
            <a:extLst>
              <a:ext uri="{FF2B5EF4-FFF2-40B4-BE49-F238E27FC236}">
                <a16:creationId xmlns:a16="http://schemas.microsoft.com/office/drawing/2014/main" id="{64355A9C-409B-4092-BEDE-E647AFD9330F}"/>
              </a:ext>
            </a:extLst>
          </p:cNvPr>
          <p:cNvSpPr/>
          <p:nvPr/>
        </p:nvSpPr>
        <p:spPr>
          <a:xfrm rot="20813524">
            <a:off x="260907" y="6039217"/>
            <a:ext cx="693857" cy="538830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nstituto de Lideres Cristianos - Inicio | Facebook">
            <a:extLst>
              <a:ext uri="{FF2B5EF4-FFF2-40B4-BE49-F238E27FC236}">
                <a16:creationId xmlns:a16="http://schemas.microsoft.com/office/drawing/2014/main" id="{24CD0A0B-1300-4F34-8D9C-F9B94F68F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1" y="14183"/>
            <a:ext cx="2173574" cy="9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CC2A49E-4038-4258-ADC5-6B17377B3436}"/>
              </a:ext>
            </a:extLst>
          </p:cNvPr>
          <p:cNvSpPr/>
          <p:nvPr/>
        </p:nvSpPr>
        <p:spPr>
          <a:xfrm>
            <a:off x="688131" y="2888304"/>
            <a:ext cx="10815738" cy="108139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E8E0E2-2C8B-4262-8A8C-4B3196A402A4}"/>
              </a:ext>
            </a:extLst>
          </p:cNvPr>
          <p:cNvSpPr txBox="1"/>
          <p:nvPr/>
        </p:nvSpPr>
        <p:spPr>
          <a:xfrm>
            <a:off x="2940980" y="185592"/>
            <a:ext cx="6093724" cy="531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lvl="0" algn="ctr">
              <a:lnSpc>
                <a:spcPct val="107000"/>
              </a:lnSpc>
              <a:defRPr sz="2800" b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 Acentuación</a:t>
            </a:r>
            <a:endParaRPr lang="el-GR" dirty="0"/>
          </a:p>
        </p:txBody>
      </p:sp>
      <p:pic>
        <p:nvPicPr>
          <p:cNvPr id="13" name="Google Shape;222;p33">
            <a:extLst>
              <a:ext uri="{FF2B5EF4-FFF2-40B4-BE49-F238E27FC236}">
                <a16:creationId xmlns:a16="http://schemas.microsoft.com/office/drawing/2014/main" id="{FDA50AAB-0532-4966-A632-2EFEABAAD36A}"/>
              </a:ext>
            </a:extLst>
          </p:cNvPr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258584" y="656415"/>
            <a:ext cx="5674831" cy="12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243;p68">
            <a:extLst>
              <a:ext uri="{FF2B5EF4-FFF2-40B4-BE49-F238E27FC236}">
                <a16:creationId xmlns:a16="http://schemas.microsoft.com/office/drawing/2014/main" id="{D44C4F9A-2136-406E-AFD0-FEE573B75D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7562" r="12349" b="21750"/>
          <a:stretch/>
        </p:blipFill>
        <p:spPr>
          <a:xfrm>
            <a:off x="10922851" y="573822"/>
            <a:ext cx="1650875" cy="6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301;p65">
            <a:extLst>
              <a:ext uri="{FF2B5EF4-FFF2-40B4-BE49-F238E27FC236}">
                <a16:creationId xmlns:a16="http://schemas.microsoft.com/office/drawing/2014/main" id="{1A7DEA5C-F49F-4215-BC0C-76BD75445455}"/>
              </a:ext>
            </a:extLst>
          </p:cNvPr>
          <p:cNvSpPr/>
          <p:nvPr/>
        </p:nvSpPr>
        <p:spPr>
          <a:xfrm>
            <a:off x="262652" y="1340935"/>
            <a:ext cx="4281180" cy="3776750"/>
          </a:xfrm>
          <a:custGeom>
            <a:avLst/>
            <a:gdLst/>
            <a:ahLst/>
            <a:cxnLst/>
            <a:rect l="l" t="t" r="r" b="b"/>
            <a:pathLst>
              <a:path w="34650" h="39387" extrusionOk="0">
                <a:moveTo>
                  <a:pt x="1" y="0"/>
                </a:moveTo>
                <a:lnTo>
                  <a:pt x="1" y="39387"/>
                </a:lnTo>
                <a:lnTo>
                  <a:pt x="34649" y="39387"/>
                </a:lnTo>
                <a:lnTo>
                  <a:pt x="34649" y="0"/>
                </a:lnTo>
                <a:close/>
              </a:path>
            </a:pathLst>
          </a:custGeom>
          <a:solidFill>
            <a:srgbClr val="EC7016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Google Shape;2448;p65">
            <a:extLst>
              <a:ext uri="{FF2B5EF4-FFF2-40B4-BE49-F238E27FC236}">
                <a16:creationId xmlns:a16="http://schemas.microsoft.com/office/drawing/2014/main" id="{568CB87F-FFA8-4694-9253-6D13E4681A2F}"/>
              </a:ext>
            </a:extLst>
          </p:cNvPr>
          <p:cNvSpPr/>
          <p:nvPr/>
        </p:nvSpPr>
        <p:spPr>
          <a:xfrm>
            <a:off x="1347818" y="1080407"/>
            <a:ext cx="2050889" cy="322854"/>
          </a:xfrm>
          <a:custGeom>
            <a:avLst/>
            <a:gdLst/>
            <a:ahLst/>
            <a:cxnLst/>
            <a:rect l="l" t="t" r="r" b="b"/>
            <a:pathLst>
              <a:path w="18746" h="4975" extrusionOk="0">
                <a:moveTo>
                  <a:pt x="268" y="0"/>
                </a:moveTo>
                <a:lnTo>
                  <a:pt x="268" y="142"/>
                </a:lnTo>
                <a:cubicBezTo>
                  <a:pt x="363" y="221"/>
                  <a:pt x="458" y="316"/>
                  <a:pt x="537" y="411"/>
                </a:cubicBezTo>
                <a:cubicBezTo>
                  <a:pt x="711" y="663"/>
                  <a:pt x="569" y="695"/>
                  <a:pt x="426" y="884"/>
                </a:cubicBezTo>
                <a:cubicBezTo>
                  <a:pt x="0" y="1421"/>
                  <a:pt x="632" y="1548"/>
                  <a:pt x="837" y="1706"/>
                </a:cubicBezTo>
                <a:cubicBezTo>
                  <a:pt x="316" y="2401"/>
                  <a:pt x="837" y="2780"/>
                  <a:pt x="1011" y="3064"/>
                </a:cubicBezTo>
                <a:cubicBezTo>
                  <a:pt x="521" y="3174"/>
                  <a:pt x="284" y="3143"/>
                  <a:pt x="679" y="3711"/>
                </a:cubicBezTo>
                <a:cubicBezTo>
                  <a:pt x="742" y="3806"/>
                  <a:pt x="900" y="3869"/>
                  <a:pt x="869" y="3980"/>
                </a:cubicBezTo>
                <a:cubicBezTo>
                  <a:pt x="853" y="4106"/>
                  <a:pt x="600" y="4185"/>
                  <a:pt x="537" y="4311"/>
                </a:cubicBezTo>
                <a:cubicBezTo>
                  <a:pt x="632" y="4406"/>
                  <a:pt x="726" y="4469"/>
                  <a:pt x="837" y="4533"/>
                </a:cubicBezTo>
                <a:cubicBezTo>
                  <a:pt x="711" y="4706"/>
                  <a:pt x="553" y="4848"/>
                  <a:pt x="363" y="4975"/>
                </a:cubicBezTo>
                <a:lnTo>
                  <a:pt x="18509" y="4975"/>
                </a:lnTo>
                <a:cubicBezTo>
                  <a:pt x="18493" y="4943"/>
                  <a:pt x="18477" y="4927"/>
                  <a:pt x="18461" y="4912"/>
                </a:cubicBezTo>
                <a:cubicBezTo>
                  <a:pt x="18683" y="4785"/>
                  <a:pt x="18193" y="4580"/>
                  <a:pt x="18177" y="4438"/>
                </a:cubicBezTo>
                <a:cubicBezTo>
                  <a:pt x="18177" y="4264"/>
                  <a:pt x="18493" y="4201"/>
                  <a:pt x="18604" y="4106"/>
                </a:cubicBezTo>
                <a:cubicBezTo>
                  <a:pt x="18588" y="3980"/>
                  <a:pt x="18477" y="3948"/>
                  <a:pt x="18414" y="3853"/>
                </a:cubicBezTo>
                <a:cubicBezTo>
                  <a:pt x="18335" y="3759"/>
                  <a:pt x="18383" y="3743"/>
                  <a:pt x="18398" y="3632"/>
                </a:cubicBezTo>
                <a:cubicBezTo>
                  <a:pt x="18414" y="3538"/>
                  <a:pt x="18461" y="3601"/>
                  <a:pt x="18430" y="3490"/>
                </a:cubicBezTo>
                <a:cubicBezTo>
                  <a:pt x="18398" y="3411"/>
                  <a:pt x="18319" y="3348"/>
                  <a:pt x="18225" y="3348"/>
                </a:cubicBezTo>
                <a:cubicBezTo>
                  <a:pt x="18304" y="3159"/>
                  <a:pt x="18604" y="3143"/>
                  <a:pt x="18635" y="3001"/>
                </a:cubicBezTo>
                <a:cubicBezTo>
                  <a:pt x="18683" y="2843"/>
                  <a:pt x="18477" y="2780"/>
                  <a:pt x="18446" y="2669"/>
                </a:cubicBezTo>
                <a:cubicBezTo>
                  <a:pt x="18383" y="2495"/>
                  <a:pt x="18604" y="2464"/>
                  <a:pt x="18588" y="2337"/>
                </a:cubicBezTo>
                <a:cubicBezTo>
                  <a:pt x="18588" y="2258"/>
                  <a:pt x="18351" y="2179"/>
                  <a:pt x="18288" y="2132"/>
                </a:cubicBezTo>
                <a:cubicBezTo>
                  <a:pt x="18461" y="1895"/>
                  <a:pt x="18746" y="1816"/>
                  <a:pt x="18588" y="1516"/>
                </a:cubicBezTo>
                <a:cubicBezTo>
                  <a:pt x="18540" y="1390"/>
                  <a:pt x="18461" y="1311"/>
                  <a:pt x="18477" y="1169"/>
                </a:cubicBezTo>
                <a:cubicBezTo>
                  <a:pt x="18493" y="1074"/>
                  <a:pt x="18588" y="1042"/>
                  <a:pt x="18619" y="963"/>
                </a:cubicBezTo>
                <a:cubicBezTo>
                  <a:pt x="18683" y="774"/>
                  <a:pt x="18383" y="648"/>
                  <a:pt x="18414" y="458"/>
                </a:cubicBezTo>
                <a:cubicBezTo>
                  <a:pt x="18461" y="253"/>
                  <a:pt x="18619" y="142"/>
                  <a:pt x="18746" y="0"/>
                </a:cubicBezTo>
                <a:close/>
              </a:path>
            </a:pathLst>
          </a:custGeom>
          <a:solidFill>
            <a:srgbClr val="CE8D3E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4CB2E2D-AD9D-4EB1-8C0F-F88220EF2928}"/>
              </a:ext>
            </a:extLst>
          </p:cNvPr>
          <p:cNvSpPr txBox="1"/>
          <p:nvPr/>
        </p:nvSpPr>
        <p:spPr>
          <a:xfrm>
            <a:off x="262652" y="1518123"/>
            <a:ext cx="4055893" cy="32184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marL="228600" algn="just">
              <a:lnSpc>
                <a:spcPct val="107000"/>
              </a:lnSpc>
              <a:spcAft>
                <a:spcPts val="800"/>
              </a:spcAft>
              <a:defRPr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Antes de ver cuales son las reglas de acentuación es necesario mencionar algunas definiciones preliminares.</a:t>
            </a:r>
          </a:p>
        </p:txBody>
      </p:sp>
      <p:sp>
        <p:nvSpPr>
          <p:cNvPr id="2" name="Google Shape;2448;p65">
            <a:extLst>
              <a:ext uri="{FF2B5EF4-FFF2-40B4-BE49-F238E27FC236}">
                <a16:creationId xmlns:a16="http://schemas.microsoft.com/office/drawing/2014/main" id="{B2CC90FA-B894-4C2D-9E89-6AA16E0FF065}"/>
              </a:ext>
            </a:extLst>
          </p:cNvPr>
          <p:cNvSpPr/>
          <p:nvPr/>
        </p:nvSpPr>
        <p:spPr>
          <a:xfrm>
            <a:off x="1353291" y="1221198"/>
            <a:ext cx="2050889" cy="322854"/>
          </a:xfrm>
          <a:custGeom>
            <a:avLst/>
            <a:gdLst/>
            <a:ahLst/>
            <a:cxnLst/>
            <a:rect l="l" t="t" r="r" b="b"/>
            <a:pathLst>
              <a:path w="18746" h="4975" extrusionOk="0">
                <a:moveTo>
                  <a:pt x="268" y="0"/>
                </a:moveTo>
                <a:lnTo>
                  <a:pt x="268" y="142"/>
                </a:lnTo>
                <a:cubicBezTo>
                  <a:pt x="363" y="221"/>
                  <a:pt x="458" y="316"/>
                  <a:pt x="537" y="411"/>
                </a:cubicBezTo>
                <a:cubicBezTo>
                  <a:pt x="711" y="663"/>
                  <a:pt x="569" y="695"/>
                  <a:pt x="426" y="884"/>
                </a:cubicBezTo>
                <a:cubicBezTo>
                  <a:pt x="0" y="1421"/>
                  <a:pt x="632" y="1548"/>
                  <a:pt x="837" y="1706"/>
                </a:cubicBezTo>
                <a:cubicBezTo>
                  <a:pt x="316" y="2401"/>
                  <a:pt x="837" y="2780"/>
                  <a:pt x="1011" y="3064"/>
                </a:cubicBezTo>
                <a:cubicBezTo>
                  <a:pt x="521" y="3174"/>
                  <a:pt x="284" y="3143"/>
                  <a:pt x="679" y="3711"/>
                </a:cubicBezTo>
                <a:cubicBezTo>
                  <a:pt x="742" y="3806"/>
                  <a:pt x="900" y="3869"/>
                  <a:pt x="869" y="3980"/>
                </a:cubicBezTo>
                <a:cubicBezTo>
                  <a:pt x="853" y="4106"/>
                  <a:pt x="600" y="4185"/>
                  <a:pt x="537" y="4311"/>
                </a:cubicBezTo>
                <a:cubicBezTo>
                  <a:pt x="632" y="4406"/>
                  <a:pt x="726" y="4469"/>
                  <a:pt x="837" y="4533"/>
                </a:cubicBezTo>
                <a:cubicBezTo>
                  <a:pt x="711" y="4706"/>
                  <a:pt x="553" y="4848"/>
                  <a:pt x="363" y="4975"/>
                </a:cubicBezTo>
                <a:lnTo>
                  <a:pt x="18509" y="4975"/>
                </a:lnTo>
                <a:cubicBezTo>
                  <a:pt x="18493" y="4943"/>
                  <a:pt x="18477" y="4927"/>
                  <a:pt x="18461" y="4912"/>
                </a:cubicBezTo>
                <a:cubicBezTo>
                  <a:pt x="18683" y="4785"/>
                  <a:pt x="18193" y="4580"/>
                  <a:pt x="18177" y="4438"/>
                </a:cubicBezTo>
                <a:cubicBezTo>
                  <a:pt x="18177" y="4264"/>
                  <a:pt x="18493" y="4201"/>
                  <a:pt x="18604" y="4106"/>
                </a:cubicBezTo>
                <a:cubicBezTo>
                  <a:pt x="18588" y="3980"/>
                  <a:pt x="18477" y="3948"/>
                  <a:pt x="18414" y="3853"/>
                </a:cubicBezTo>
                <a:cubicBezTo>
                  <a:pt x="18335" y="3759"/>
                  <a:pt x="18383" y="3743"/>
                  <a:pt x="18398" y="3632"/>
                </a:cubicBezTo>
                <a:cubicBezTo>
                  <a:pt x="18414" y="3538"/>
                  <a:pt x="18461" y="3601"/>
                  <a:pt x="18430" y="3490"/>
                </a:cubicBezTo>
                <a:cubicBezTo>
                  <a:pt x="18398" y="3411"/>
                  <a:pt x="18319" y="3348"/>
                  <a:pt x="18225" y="3348"/>
                </a:cubicBezTo>
                <a:cubicBezTo>
                  <a:pt x="18304" y="3159"/>
                  <a:pt x="18604" y="3143"/>
                  <a:pt x="18635" y="3001"/>
                </a:cubicBezTo>
                <a:cubicBezTo>
                  <a:pt x="18683" y="2843"/>
                  <a:pt x="18477" y="2780"/>
                  <a:pt x="18446" y="2669"/>
                </a:cubicBezTo>
                <a:cubicBezTo>
                  <a:pt x="18383" y="2495"/>
                  <a:pt x="18604" y="2464"/>
                  <a:pt x="18588" y="2337"/>
                </a:cubicBezTo>
                <a:cubicBezTo>
                  <a:pt x="18588" y="2258"/>
                  <a:pt x="18351" y="2179"/>
                  <a:pt x="18288" y="2132"/>
                </a:cubicBezTo>
                <a:cubicBezTo>
                  <a:pt x="18461" y="1895"/>
                  <a:pt x="18746" y="1816"/>
                  <a:pt x="18588" y="1516"/>
                </a:cubicBezTo>
                <a:cubicBezTo>
                  <a:pt x="18540" y="1390"/>
                  <a:pt x="18461" y="1311"/>
                  <a:pt x="18477" y="1169"/>
                </a:cubicBezTo>
                <a:cubicBezTo>
                  <a:pt x="18493" y="1074"/>
                  <a:pt x="18588" y="1042"/>
                  <a:pt x="18619" y="963"/>
                </a:cubicBezTo>
                <a:cubicBezTo>
                  <a:pt x="18683" y="774"/>
                  <a:pt x="18383" y="648"/>
                  <a:pt x="18414" y="458"/>
                </a:cubicBezTo>
                <a:cubicBezTo>
                  <a:pt x="18461" y="253"/>
                  <a:pt x="18619" y="142"/>
                  <a:pt x="18746" y="0"/>
                </a:cubicBezTo>
                <a:close/>
              </a:path>
            </a:pathLst>
          </a:custGeom>
          <a:solidFill>
            <a:schemeClr val="accent3">
              <a:alpha val="41900"/>
            </a:schemeClr>
          </a:solidFill>
          <a:ln>
            <a:noFill/>
          </a:ln>
          <a:effectLst>
            <a:outerShdw blurRad="57150" dist="19050" dir="5400000" algn="bl" rotWithShape="0">
              <a:srgbClr val="783F04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35DD39A-547F-4440-ABB1-0B55CF3D9E59}"/>
              </a:ext>
            </a:extLst>
          </p:cNvPr>
          <p:cNvSpPr txBox="1"/>
          <p:nvPr/>
        </p:nvSpPr>
        <p:spPr>
          <a:xfrm>
            <a:off x="4744024" y="1382625"/>
            <a:ext cx="6178828" cy="28411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l-GR"/>
            </a:defPPr>
            <a:lvl1pPr marL="180340" algn="just">
              <a:lnSpc>
                <a:spcPct val="107000"/>
              </a:lnSpc>
              <a:spcAft>
                <a:spcPts val="800"/>
              </a:spcAft>
              <a:defRPr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2000" dirty="0"/>
              <a:t>Tradicionalmente, las últimas tres sílabas de una palabra han tenido nombres específicos. La última sílaba recibe el nombre de </a:t>
            </a:r>
            <a:r>
              <a:rPr lang="es-MX" sz="2000" i="1" dirty="0"/>
              <a:t>última, </a:t>
            </a:r>
            <a:r>
              <a:rPr lang="es-MX" sz="2000" dirty="0"/>
              <a:t>la sílaba antes de la última se llama </a:t>
            </a:r>
            <a:r>
              <a:rPr lang="es-MX" sz="2000" i="1" dirty="0"/>
              <a:t>penúltima </a:t>
            </a:r>
            <a:r>
              <a:rPr lang="es-MX" sz="2000" dirty="0"/>
              <a:t>y la sílaba antes de la penúltima se llama </a:t>
            </a:r>
            <a:r>
              <a:rPr lang="es-MX" sz="2000" i="1" dirty="0"/>
              <a:t>antepenúltima</a:t>
            </a:r>
            <a:r>
              <a:rPr lang="es-MX" sz="2000" dirty="0"/>
              <a:t>. </a:t>
            </a:r>
          </a:p>
          <a:p>
            <a:endParaRPr lang="el-GR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5DBD215-DE49-4312-8B34-194FE52CE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43559"/>
              </p:ext>
            </p:extLst>
          </p:nvPr>
        </p:nvGraphicFramePr>
        <p:xfrm>
          <a:off x="5665696" y="4524037"/>
          <a:ext cx="4382193" cy="1767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3885">
                  <a:extLst>
                    <a:ext uri="{9D8B030D-6E8A-4147-A177-3AD203B41FA5}">
                      <a16:colId xmlns:a16="http://schemas.microsoft.com/office/drawing/2014/main" val="2111842063"/>
                    </a:ext>
                  </a:extLst>
                </a:gridCol>
                <a:gridCol w="1274164">
                  <a:extLst>
                    <a:ext uri="{9D8B030D-6E8A-4147-A177-3AD203B41FA5}">
                      <a16:colId xmlns:a16="http://schemas.microsoft.com/office/drawing/2014/main" val="1961533619"/>
                    </a:ext>
                  </a:extLst>
                </a:gridCol>
                <a:gridCol w="1304144">
                  <a:extLst>
                    <a:ext uri="{9D8B030D-6E8A-4147-A177-3AD203B41FA5}">
                      <a16:colId xmlns:a16="http://schemas.microsoft.com/office/drawing/2014/main" val="2556403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antepenúltima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penúltima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última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73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νό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μος</a:t>
                      </a:r>
                      <a:endParaRPr lang="es-MX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56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γι</a:t>
                      </a:r>
                      <a:endParaRPr lang="es-MX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νώσ</a:t>
                      </a:r>
                      <a:endParaRPr lang="es-MX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κω</a:t>
                      </a:r>
                      <a:endParaRPr lang="es-MX" sz="2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13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λαμ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βά</a:t>
                      </a:r>
                      <a:endParaRPr lang="es-MX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νω</a:t>
                      </a:r>
                      <a:endParaRPr lang="es-MX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92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191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nstituto de Lideres Cristianos - Inicio | Facebook">
            <a:extLst>
              <a:ext uri="{FF2B5EF4-FFF2-40B4-BE49-F238E27FC236}">
                <a16:creationId xmlns:a16="http://schemas.microsoft.com/office/drawing/2014/main" id="{24CD0A0B-1300-4F34-8D9C-F9B94F68F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1" y="14183"/>
            <a:ext cx="2173574" cy="9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CC2A49E-4038-4258-ADC5-6B17377B3436}"/>
              </a:ext>
            </a:extLst>
          </p:cNvPr>
          <p:cNvSpPr/>
          <p:nvPr/>
        </p:nvSpPr>
        <p:spPr>
          <a:xfrm>
            <a:off x="688131" y="2888304"/>
            <a:ext cx="10815738" cy="108139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E8E0E2-2C8B-4262-8A8C-4B3196A402A4}"/>
              </a:ext>
            </a:extLst>
          </p:cNvPr>
          <p:cNvSpPr txBox="1"/>
          <p:nvPr/>
        </p:nvSpPr>
        <p:spPr>
          <a:xfrm>
            <a:off x="2940980" y="185592"/>
            <a:ext cx="6093724" cy="531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lvl="0" algn="ctr">
              <a:lnSpc>
                <a:spcPct val="107000"/>
              </a:lnSpc>
              <a:defRPr sz="2800" b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 Acentuación</a:t>
            </a:r>
            <a:endParaRPr lang="el-GR" dirty="0"/>
          </a:p>
        </p:txBody>
      </p:sp>
      <p:pic>
        <p:nvPicPr>
          <p:cNvPr id="13" name="Google Shape;222;p33">
            <a:extLst>
              <a:ext uri="{FF2B5EF4-FFF2-40B4-BE49-F238E27FC236}">
                <a16:creationId xmlns:a16="http://schemas.microsoft.com/office/drawing/2014/main" id="{FDA50AAB-0532-4966-A632-2EFEABAAD36A}"/>
              </a:ext>
            </a:extLst>
          </p:cNvPr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258584" y="656415"/>
            <a:ext cx="5674831" cy="12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243;p68">
            <a:extLst>
              <a:ext uri="{FF2B5EF4-FFF2-40B4-BE49-F238E27FC236}">
                <a16:creationId xmlns:a16="http://schemas.microsoft.com/office/drawing/2014/main" id="{D44C4F9A-2136-406E-AFD0-FEE573B75D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7562" r="12349" b="21750"/>
          <a:stretch/>
        </p:blipFill>
        <p:spPr>
          <a:xfrm>
            <a:off x="10922851" y="573822"/>
            <a:ext cx="1650875" cy="6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301;p65">
            <a:extLst>
              <a:ext uri="{FF2B5EF4-FFF2-40B4-BE49-F238E27FC236}">
                <a16:creationId xmlns:a16="http://schemas.microsoft.com/office/drawing/2014/main" id="{1A7DEA5C-F49F-4215-BC0C-76BD75445455}"/>
              </a:ext>
            </a:extLst>
          </p:cNvPr>
          <p:cNvSpPr/>
          <p:nvPr/>
        </p:nvSpPr>
        <p:spPr>
          <a:xfrm>
            <a:off x="1231376" y="1313390"/>
            <a:ext cx="9687464" cy="3776750"/>
          </a:xfrm>
          <a:custGeom>
            <a:avLst/>
            <a:gdLst/>
            <a:ahLst/>
            <a:cxnLst/>
            <a:rect l="l" t="t" r="r" b="b"/>
            <a:pathLst>
              <a:path w="34650" h="39387" extrusionOk="0">
                <a:moveTo>
                  <a:pt x="1" y="0"/>
                </a:moveTo>
                <a:lnTo>
                  <a:pt x="1" y="39387"/>
                </a:lnTo>
                <a:lnTo>
                  <a:pt x="34649" y="39387"/>
                </a:lnTo>
                <a:lnTo>
                  <a:pt x="34649" y="0"/>
                </a:lnTo>
                <a:close/>
              </a:path>
            </a:pathLst>
          </a:custGeom>
          <a:solidFill>
            <a:srgbClr val="EC7016">
              <a:lumMod val="20000"/>
              <a:lumOff val="800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Google Shape;2448;p65">
            <a:extLst>
              <a:ext uri="{FF2B5EF4-FFF2-40B4-BE49-F238E27FC236}">
                <a16:creationId xmlns:a16="http://schemas.microsoft.com/office/drawing/2014/main" id="{568CB87F-FFA8-4694-9253-6D13E4681A2F}"/>
              </a:ext>
            </a:extLst>
          </p:cNvPr>
          <p:cNvSpPr/>
          <p:nvPr/>
        </p:nvSpPr>
        <p:spPr>
          <a:xfrm>
            <a:off x="4240869" y="1114984"/>
            <a:ext cx="3206677" cy="322854"/>
          </a:xfrm>
          <a:custGeom>
            <a:avLst/>
            <a:gdLst/>
            <a:ahLst/>
            <a:cxnLst/>
            <a:rect l="l" t="t" r="r" b="b"/>
            <a:pathLst>
              <a:path w="18746" h="4975" extrusionOk="0">
                <a:moveTo>
                  <a:pt x="268" y="0"/>
                </a:moveTo>
                <a:lnTo>
                  <a:pt x="268" y="142"/>
                </a:lnTo>
                <a:cubicBezTo>
                  <a:pt x="363" y="221"/>
                  <a:pt x="458" y="316"/>
                  <a:pt x="537" y="411"/>
                </a:cubicBezTo>
                <a:cubicBezTo>
                  <a:pt x="711" y="663"/>
                  <a:pt x="569" y="695"/>
                  <a:pt x="426" y="884"/>
                </a:cubicBezTo>
                <a:cubicBezTo>
                  <a:pt x="0" y="1421"/>
                  <a:pt x="632" y="1548"/>
                  <a:pt x="837" y="1706"/>
                </a:cubicBezTo>
                <a:cubicBezTo>
                  <a:pt x="316" y="2401"/>
                  <a:pt x="837" y="2780"/>
                  <a:pt x="1011" y="3064"/>
                </a:cubicBezTo>
                <a:cubicBezTo>
                  <a:pt x="521" y="3174"/>
                  <a:pt x="284" y="3143"/>
                  <a:pt x="679" y="3711"/>
                </a:cubicBezTo>
                <a:cubicBezTo>
                  <a:pt x="742" y="3806"/>
                  <a:pt x="900" y="3869"/>
                  <a:pt x="869" y="3980"/>
                </a:cubicBezTo>
                <a:cubicBezTo>
                  <a:pt x="853" y="4106"/>
                  <a:pt x="600" y="4185"/>
                  <a:pt x="537" y="4311"/>
                </a:cubicBezTo>
                <a:cubicBezTo>
                  <a:pt x="632" y="4406"/>
                  <a:pt x="726" y="4469"/>
                  <a:pt x="837" y="4533"/>
                </a:cubicBezTo>
                <a:cubicBezTo>
                  <a:pt x="711" y="4706"/>
                  <a:pt x="553" y="4848"/>
                  <a:pt x="363" y="4975"/>
                </a:cubicBezTo>
                <a:lnTo>
                  <a:pt x="18509" y="4975"/>
                </a:lnTo>
                <a:cubicBezTo>
                  <a:pt x="18493" y="4943"/>
                  <a:pt x="18477" y="4927"/>
                  <a:pt x="18461" y="4912"/>
                </a:cubicBezTo>
                <a:cubicBezTo>
                  <a:pt x="18683" y="4785"/>
                  <a:pt x="18193" y="4580"/>
                  <a:pt x="18177" y="4438"/>
                </a:cubicBezTo>
                <a:cubicBezTo>
                  <a:pt x="18177" y="4264"/>
                  <a:pt x="18493" y="4201"/>
                  <a:pt x="18604" y="4106"/>
                </a:cubicBezTo>
                <a:cubicBezTo>
                  <a:pt x="18588" y="3980"/>
                  <a:pt x="18477" y="3948"/>
                  <a:pt x="18414" y="3853"/>
                </a:cubicBezTo>
                <a:cubicBezTo>
                  <a:pt x="18335" y="3759"/>
                  <a:pt x="18383" y="3743"/>
                  <a:pt x="18398" y="3632"/>
                </a:cubicBezTo>
                <a:cubicBezTo>
                  <a:pt x="18414" y="3538"/>
                  <a:pt x="18461" y="3601"/>
                  <a:pt x="18430" y="3490"/>
                </a:cubicBezTo>
                <a:cubicBezTo>
                  <a:pt x="18398" y="3411"/>
                  <a:pt x="18319" y="3348"/>
                  <a:pt x="18225" y="3348"/>
                </a:cubicBezTo>
                <a:cubicBezTo>
                  <a:pt x="18304" y="3159"/>
                  <a:pt x="18604" y="3143"/>
                  <a:pt x="18635" y="3001"/>
                </a:cubicBezTo>
                <a:cubicBezTo>
                  <a:pt x="18683" y="2843"/>
                  <a:pt x="18477" y="2780"/>
                  <a:pt x="18446" y="2669"/>
                </a:cubicBezTo>
                <a:cubicBezTo>
                  <a:pt x="18383" y="2495"/>
                  <a:pt x="18604" y="2464"/>
                  <a:pt x="18588" y="2337"/>
                </a:cubicBezTo>
                <a:cubicBezTo>
                  <a:pt x="18588" y="2258"/>
                  <a:pt x="18351" y="2179"/>
                  <a:pt x="18288" y="2132"/>
                </a:cubicBezTo>
                <a:cubicBezTo>
                  <a:pt x="18461" y="1895"/>
                  <a:pt x="18746" y="1816"/>
                  <a:pt x="18588" y="1516"/>
                </a:cubicBezTo>
                <a:cubicBezTo>
                  <a:pt x="18540" y="1390"/>
                  <a:pt x="18461" y="1311"/>
                  <a:pt x="18477" y="1169"/>
                </a:cubicBezTo>
                <a:cubicBezTo>
                  <a:pt x="18493" y="1074"/>
                  <a:pt x="18588" y="1042"/>
                  <a:pt x="18619" y="963"/>
                </a:cubicBezTo>
                <a:cubicBezTo>
                  <a:pt x="18683" y="774"/>
                  <a:pt x="18383" y="648"/>
                  <a:pt x="18414" y="458"/>
                </a:cubicBezTo>
                <a:cubicBezTo>
                  <a:pt x="18461" y="253"/>
                  <a:pt x="18619" y="142"/>
                  <a:pt x="18746" y="0"/>
                </a:cubicBezTo>
                <a:close/>
              </a:path>
            </a:pathLst>
          </a:custGeom>
          <a:solidFill>
            <a:srgbClr val="CE8D3E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4CB2E2D-AD9D-4EB1-8C0F-F88220EF2928}"/>
              </a:ext>
            </a:extLst>
          </p:cNvPr>
          <p:cNvSpPr txBox="1"/>
          <p:nvPr/>
        </p:nvSpPr>
        <p:spPr>
          <a:xfrm>
            <a:off x="1830805" y="1745942"/>
            <a:ext cx="8530388" cy="21813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l-GR"/>
            </a:defPPr>
            <a:lvl1pPr marL="228600" algn="just">
              <a:lnSpc>
                <a:spcPct val="107000"/>
              </a:lnSpc>
              <a:spcAft>
                <a:spcPts val="800"/>
              </a:spcAft>
              <a:defRPr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2860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Las sílabas que contienen una vocal larga o un diptongo son largas. Pero los diptongos 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ek" panose="02020500000000000000" pitchFamily="18" charset="0"/>
              </a:rPr>
              <a:t>ai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y 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eek" panose="02020500000000000000" pitchFamily="18" charset="0"/>
              </a:rPr>
              <a:t>oi 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 final de una palabra se consideran cortos en cuanto al acento.  </a:t>
            </a: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eek" panose="02020500000000000000" pitchFamily="18" charset="0"/>
            </a:endParaRPr>
          </a:p>
        </p:txBody>
      </p:sp>
      <p:sp>
        <p:nvSpPr>
          <p:cNvPr id="2" name="Google Shape;2448;p65">
            <a:extLst>
              <a:ext uri="{FF2B5EF4-FFF2-40B4-BE49-F238E27FC236}">
                <a16:creationId xmlns:a16="http://schemas.microsoft.com/office/drawing/2014/main" id="{B2CC90FA-B894-4C2D-9E89-6AA16E0FF065}"/>
              </a:ext>
            </a:extLst>
          </p:cNvPr>
          <p:cNvSpPr/>
          <p:nvPr/>
        </p:nvSpPr>
        <p:spPr>
          <a:xfrm>
            <a:off x="4240868" y="1269036"/>
            <a:ext cx="3206677" cy="322854"/>
          </a:xfrm>
          <a:custGeom>
            <a:avLst/>
            <a:gdLst/>
            <a:ahLst/>
            <a:cxnLst/>
            <a:rect l="l" t="t" r="r" b="b"/>
            <a:pathLst>
              <a:path w="18746" h="4975" extrusionOk="0">
                <a:moveTo>
                  <a:pt x="268" y="0"/>
                </a:moveTo>
                <a:lnTo>
                  <a:pt x="268" y="142"/>
                </a:lnTo>
                <a:cubicBezTo>
                  <a:pt x="363" y="221"/>
                  <a:pt x="458" y="316"/>
                  <a:pt x="537" y="411"/>
                </a:cubicBezTo>
                <a:cubicBezTo>
                  <a:pt x="711" y="663"/>
                  <a:pt x="569" y="695"/>
                  <a:pt x="426" y="884"/>
                </a:cubicBezTo>
                <a:cubicBezTo>
                  <a:pt x="0" y="1421"/>
                  <a:pt x="632" y="1548"/>
                  <a:pt x="837" y="1706"/>
                </a:cubicBezTo>
                <a:cubicBezTo>
                  <a:pt x="316" y="2401"/>
                  <a:pt x="837" y="2780"/>
                  <a:pt x="1011" y="3064"/>
                </a:cubicBezTo>
                <a:cubicBezTo>
                  <a:pt x="521" y="3174"/>
                  <a:pt x="284" y="3143"/>
                  <a:pt x="679" y="3711"/>
                </a:cubicBezTo>
                <a:cubicBezTo>
                  <a:pt x="742" y="3806"/>
                  <a:pt x="900" y="3869"/>
                  <a:pt x="869" y="3980"/>
                </a:cubicBezTo>
                <a:cubicBezTo>
                  <a:pt x="853" y="4106"/>
                  <a:pt x="600" y="4185"/>
                  <a:pt x="537" y="4311"/>
                </a:cubicBezTo>
                <a:cubicBezTo>
                  <a:pt x="632" y="4406"/>
                  <a:pt x="726" y="4469"/>
                  <a:pt x="837" y="4533"/>
                </a:cubicBezTo>
                <a:cubicBezTo>
                  <a:pt x="711" y="4706"/>
                  <a:pt x="553" y="4848"/>
                  <a:pt x="363" y="4975"/>
                </a:cubicBezTo>
                <a:lnTo>
                  <a:pt x="18509" y="4975"/>
                </a:lnTo>
                <a:cubicBezTo>
                  <a:pt x="18493" y="4943"/>
                  <a:pt x="18477" y="4927"/>
                  <a:pt x="18461" y="4912"/>
                </a:cubicBezTo>
                <a:cubicBezTo>
                  <a:pt x="18683" y="4785"/>
                  <a:pt x="18193" y="4580"/>
                  <a:pt x="18177" y="4438"/>
                </a:cubicBezTo>
                <a:cubicBezTo>
                  <a:pt x="18177" y="4264"/>
                  <a:pt x="18493" y="4201"/>
                  <a:pt x="18604" y="4106"/>
                </a:cubicBezTo>
                <a:cubicBezTo>
                  <a:pt x="18588" y="3980"/>
                  <a:pt x="18477" y="3948"/>
                  <a:pt x="18414" y="3853"/>
                </a:cubicBezTo>
                <a:cubicBezTo>
                  <a:pt x="18335" y="3759"/>
                  <a:pt x="18383" y="3743"/>
                  <a:pt x="18398" y="3632"/>
                </a:cubicBezTo>
                <a:cubicBezTo>
                  <a:pt x="18414" y="3538"/>
                  <a:pt x="18461" y="3601"/>
                  <a:pt x="18430" y="3490"/>
                </a:cubicBezTo>
                <a:cubicBezTo>
                  <a:pt x="18398" y="3411"/>
                  <a:pt x="18319" y="3348"/>
                  <a:pt x="18225" y="3348"/>
                </a:cubicBezTo>
                <a:cubicBezTo>
                  <a:pt x="18304" y="3159"/>
                  <a:pt x="18604" y="3143"/>
                  <a:pt x="18635" y="3001"/>
                </a:cubicBezTo>
                <a:cubicBezTo>
                  <a:pt x="18683" y="2843"/>
                  <a:pt x="18477" y="2780"/>
                  <a:pt x="18446" y="2669"/>
                </a:cubicBezTo>
                <a:cubicBezTo>
                  <a:pt x="18383" y="2495"/>
                  <a:pt x="18604" y="2464"/>
                  <a:pt x="18588" y="2337"/>
                </a:cubicBezTo>
                <a:cubicBezTo>
                  <a:pt x="18588" y="2258"/>
                  <a:pt x="18351" y="2179"/>
                  <a:pt x="18288" y="2132"/>
                </a:cubicBezTo>
                <a:cubicBezTo>
                  <a:pt x="18461" y="1895"/>
                  <a:pt x="18746" y="1816"/>
                  <a:pt x="18588" y="1516"/>
                </a:cubicBezTo>
                <a:cubicBezTo>
                  <a:pt x="18540" y="1390"/>
                  <a:pt x="18461" y="1311"/>
                  <a:pt x="18477" y="1169"/>
                </a:cubicBezTo>
                <a:cubicBezTo>
                  <a:pt x="18493" y="1074"/>
                  <a:pt x="18588" y="1042"/>
                  <a:pt x="18619" y="963"/>
                </a:cubicBezTo>
                <a:cubicBezTo>
                  <a:pt x="18683" y="774"/>
                  <a:pt x="18383" y="648"/>
                  <a:pt x="18414" y="458"/>
                </a:cubicBezTo>
                <a:cubicBezTo>
                  <a:pt x="18461" y="253"/>
                  <a:pt x="18619" y="142"/>
                  <a:pt x="18746" y="0"/>
                </a:cubicBezTo>
                <a:close/>
              </a:path>
            </a:pathLst>
          </a:custGeom>
          <a:solidFill>
            <a:schemeClr val="accent3">
              <a:alpha val="41900"/>
            </a:schemeClr>
          </a:solidFill>
          <a:ln>
            <a:noFill/>
          </a:ln>
          <a:effectLst>
            <a:outerShdw blurRad="57150" dist="19050" dir="5400000" algn="bl" rotWithShape="0">
              <a:srgbClr val="783F04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4167967"/>
      </p:ext>
    </p:extLst>
  </p:cSld>
  <p:clrMapOvr>
    <a:masterClrMapping/>
  </p:clrMapOvr>
  <p:transition spd="slow">
    <p:cover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E779D-499E-49BB-BD51-9E72B74779D8}"/>
              </a:ext>
            </a:extLst>
          </p:cNvPr>
          <p:cNvSpPr txBox="1"/>
          <p:nvPr/>
        </p:nvSpPr>
        <p:spPr>
          <a:xfrm>
            <a:off x="381869" y="1161412"/>
            <a:ext cx="780718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Reglas generales de acentuación: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oogle Shape;1269;p40">
            <a:extLst>
              <a:ext uri="{FF2B5EF4-FFF2-40B4-BE49-F238E27FC236}">
                <a16:creationId xmlns:a16="http://schemas.microsoft.com/office/drawing/2014/main" id="{E1AB1D3B-918E-4360-8928-0903FB3C7569}"/>
              </a:ext>
            </a:extLst>
          </p:cNvPr>
          <p:cNvGrpSpPr/>
          <p:nvPr/>
        </p:nvGrpSpPr>
        <p:grpSpPr>
          <a:xfrm rot="9497531">
            <a:off x="11166232" y="1197659"/>
            <a:ext cx="806657" cy="421744"/>
            <a:chOff x="1822875" y="1377000"/>
            <a:chExt cx="548075" cy="286550"/>
          </a:xfrm>
          <a:solidFill>
            <a:srgbClr val="FFFF00"/>
          </a:solidFill>
        </p:grpSpPr>
        <p:sp>
          <p:nvSpPr>
            <p:cNvPr id="19" name="Google Shape;1270;p40">
              <a:extLst>
                <a:ext uri="{FF2B5EF4-FFF2-40B4-BE49-F238E27FC236}">
                  <a16:creationId xmlns:a16="http://schemas.microsoft.com/office/drawing/2014/main" id="{35517A5D-38C7-409B-B3CF-D1F88928FF50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71;p40">
              <a:extLst>
                <a:ext uri="{FF2B5EF4-FFF2-40B4-BE49-F238E27FC236}">
                  <a16:creationId xmlns:a16="http://schemas.microsoft.com/office/drawing/2014/main" id="{A84D3732-8040-417D-9DCE-96444EFBE979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72;p40">
              <a:extLst>
                <a:ext uri="{FF2B5EF4-FFF2-40B4-BE49-F238E27FC236}">
                  <a16:creationId xmlns:a16="http://schemas.microsoft.com/office/drawing/2014/main" id="{20FC5E96-7CAA-4EEC-A4D7-17D3E928934A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73;p40">
              <a:extLst>
                <a:ext uri="{FF2B5EF4-FFF2-40B4-BE49-F238E27FC236}">
                  <a16:creationId xmlns:a16="http://schemas.microsoft.com/office/drawing/2014/main" id="{344EBD1B-5343-4CAC-9E02-0F80D38880F8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74;p40">
              <a:extLst>
                <a:ext uri="{FF2B5EF4-FFF2-40B4-BE49-F238E27FC236}">
                  <a16:creationId xmlns:a16="http://schemas.microsoft.com/office/drawing/2014/main" id="{D4AE20C6-EF29-4CAF-A68C-F9D68DA123FA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75;p40">
              <a:extLst>
                <a:ext uri="{FF2B5EF4-FFF2-40B4-BE49-F238E27FC236}">
                  <a16:creationId xmlns:a16="http://schemas.microsoft.com/office/drawing/2014/main" id="{22D7FFDB-3726-4F74-9E70-35E2AE23F12D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76;p40">
              <a:extLst>
                <a:ext uri="{FF2B5EF4-FFF2-40B4-BE49-F238E27FC236}">
                  <a16:creationId xmlns:a16="http://schemas.microsoft.com/office/drawing/2014/main" id="{D4927403-7D33-4975-A9DD-650ABA4FDD6C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77;p40">
              <a:extLst>
                <a:ext uri="{FF2B5EF4-FFF2-40B4-BE49-F238E27FC236}">
                  <a16:creationId xmlns:a16="http://schemas.microsoft.com/office/drawing/2014/main" id="{199EDB39-140D-4C2D-AB06-86BFB7C8FE66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78;p40">
              <a:extLst>
                <a:ext uri="{FF2B5EF4-FFF2-40B4-BE49-F238E27FC236}">
                  <a16:creationId xmlns:a16="http://schemas.microsoft.com/office/drawing/2014/main" id="{DCCF2449-C8C2-4D4D-B5E7-E3FC1F021C3F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269;p40">
            <a:extLst>
              <a:ext uri="{FF2B5EF4-FFF2-40B4-BE49-F238E27FC236}">
                <a16:creationId xmlns:a16="http://schemas.microsoft.com/office/drawing/2014/main" id="{FE4F6283-9728-4403-869E-10BF749BA083}"/>
              </a:ext>
            </a:extLst>
          </p:cNvPr>
          <p:cNvGrpSpPr/>
          <p:nvPr/>
        </p:nvGrpSpPr>
        <p:grpSpPr>
          <a:xfrm rot="12272719">
            <a:off x="11228038" y="5492797"/>
            <a:ext cx="806657" cy="421744"/>
            <a:chOff x="1822875" y="1377000"/>
            <a:chExt cx="548075" cy="286550"/>
          </a:xfrm>
          <a:solidFill>
            <a:srgbClr val="FFFF00"/>
          </a:solidFill>
        </p:grpSpPr>
        <p:sp>
          <p:nvSpPr>
            <p:cNvPr id="29" name="Google Shape;1270;p40">
              <a:extLst>
                <a:ext uri="{FF2B5EF4-FFF2-40B4-BE49-F238E27FC236}">
                  <a16:creationId xmlns:a16="http://schemas.microsoft.com/office/drawing/2014/main" id="{C3B0350A-73D0-4E11-9DEE-90AAD425CF0F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71;p40">
              <a:extLst>
                <a:ext uri="{FF2B5EF4-FFF2-40B4-BE49-F238E27FC236}">
                  <a16:creationId xmlns:a16="http://schemas.microsoft.com/office/drawing/2014/main" id="{18EBD668-0447-4209-B001-6E7BAF4A89C0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2;p40">
              <a:extLst>
                <a:ext uri="{FF2B5EF4-FFF2-40B4-BE49-F238E27FC236}">
                  <a16:creationId xmlns:a16="http://schemas.microsoft.com/office/drawing/2014/main" id="{B94558EA-7BF0-4EF6-A2F3-32CB4A634E87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3;p40">
              <a:extLst>
                <a:ext uri="{FF2B5EF4-FFF2-40B4-BE49-F238E27FC236}">
                  <a16:creationId xmlns:a16="http://schemas.microsoft.com/office/drawing/2014/main" id="{45122862-41E5-4BE8-9851-216327516B44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4;p40">
              <a:extLst>
                <a:ext uri="{FF2B5EF4-FFF2-40B4-BE49-F238E27FC236}">
                  <a16:creationId xmlns:a16="http://schemas.microsoft.com/office/drawing/2014/main" id="{C9B39DD7-DDCD-4179-B0AB-F524A8F5F5A1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5;p40">
              <a:extLst>
                <a:ext uri="{FF2B5EF4-FFF2-40B4-BE49-F238E27FC236}">
                  <a16:creationId xmlns:a16="http://schemas.microsoft.com/office/drawing/2014/main" id="{776CC43B-4EA3-40C0-BA1B-5D32ED380ABA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6;p40">
              <a:extLst>
                <a:ext uri="{FF2B5EF4-FFF2-40B4-BE49-F238E27FC236}">
                  <a16:creationId xmlns:a16="http://schemas.microsoft.com/office/drawing/2014/main" id="{36D1CE4D-B1F1-4941-B8C7-56C131C7B953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7;p40">
              <a:extLst>
                <a:ext uri="{FF2B5EF4-FFF2-40B4-BE49-F238E27FC236}">
                  <a16:creationId xmlns:a16="http://schemas.microsoft.com/office/drawing/2014/main" id="{9C2961FF-C35E-4446-AEC1-AF44DEF697DF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8;p40">
              <a:extLst>
                <a:ext uri="{FF2B5EF4-FFF2-40B4-BE49-F238E27FC236}">
                  <a16:creationId xmlns:a16="http://schemas.microsoft.com/office/drawing/2014/main" id="{5DEA5433-8BDC-4510-8B7B-18790B369757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269;p40">
            <a:extLst>
              <a:ext uri="{FF2B5EF4-FFF2-40B4-BE49-F238E27FC236}">
                <a16:creationId xmlns:a16="http://schemas.microsoft.com/office/drawing/2014/main" id="{03C96BFE-9AB2-4117-947B-69778E1E95EF}"/>
              </a:ext>
            </a:extLst>
          </p:cNvPr>
          <p:cNvGrpSpPr/>
          <p:nvPr/>
        </p:nvGrpSpPr>
        <p:grpSpPr>
          <a:xfrm rot="9327281" flipH="1">
            <a:off x="241039" y="5457081"/>
            <a:ext cx="806657" cy="421744"/>
            <a:chOff x="1822875" y="1377000"/>
            <a:chExt cx="548075" cy="286550"/>
          </a:xfrm>
          <a:solidFill>
            <a:srgbClr val="FFFF00"/>
          </a:solidFill>
        </p:grpSpPr>
        <p:sp>
          <p:nvSpPr>
            <p:cNvPr id="39" name="Google Shape;1270;p40">
              <a:extLst>
                <a:ext uri="{FF2B5EF4-FFF2-40B4-BE49-F238E27FC236}">
                  <a16:creationId xmlns:a16="http://schemas.microsoft.com/office/drawing/2014/main" id="{D305C16F-1309-4221-BE0F-B542965AB19E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1;p40">
              <a:extLst>
                <a:ext uri="{FF2B5EF4-FFF2-40B4-BE49-F238E27FC236}">
                  <a16:creationId xmlns:a16="http://schemas.microsoft.com/office/drawing/2014/main" id="{E8F3F4AE-05DC-4776-B89E-9DC886E19976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2;p40">
              <a:extLst>
                <a:ext uri="{FF2B5EF4-FFF2-40B4-BE49-F238E27FC236}">
                  <a16:creationId xmlns:a16="http://schemas.microsoft.com/office/drawing/2014/main" id="{14AACE74-0E73-46C6-801C-99C4322A1CA8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3;p40">
              <a:extLst>
                <a:ext uri="{FF2B5EF4-FFF2-40B4-BE49-F238E27FC236}">
                  <a16:creationId xmlns:a16="http://schemas.microsoft.com/office/drawing/2014/main" id="{0F9267DA-7697-415F-B9C8-AD7A4BF246C0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4;p40">
              <a:extLst>
                <a:ext uri="{FF2B5EF4-FFF2-40B4-BE49-F238E27FC236}">
                  <a16:creationId xmlns:a16="http://schemas.microsoft.com/office/drawing/2014/main" id="{59D02F55-E2D3-42CC-BE89-783DB14F6830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5;p40">
              <a:extLst>
                <a:ext uri="{FF2B5EF4-FFF2-40B4-BE49-F238E27FC236}">
                  <a16:creationId xmlns:a16="http://schemas.microsoft.com/office/drawing/2014/main" id="{39415BFC-1816-4602-B42F-B51DA4863093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6;p40">
              <a:extLst>
                <a:ext uri="{FF2B5EF4-FFF2-40B4-BE49-F238E27FC236}">
                  <a16:creationId xmlns:a16="http://schemas.microsoft.com/office/drawing/2014/main" id="{51367EA3-54F9-40BE-8B7A-4E65EA0B023F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7;p40">
              <a:extLst>
                <a:ext uri="{FF2B5EF4-FFF2-40B4-BE49-F238E27FC236}">
                  <a16:creationId xmlns:a16="http://schemas.microsoft.com/office/drawing/2014/main" id="{BE53DFC2-E533-4DE3-9BDF-1A81A1B16A0C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8;p40">
              <a:extLst>
                <a:ext uri="{FF2B5EF4-FFF2-40B4-BE49-F238E27FC236}">
                  <a16:creationId xmlns:a16="http://schemas.microsoft.com/office/drawing/2014/main" id="{B010FB9D-9BDE-4D29-BF83-32ADFA9FCC69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2" descr="Instituto de Lideres Cristianos - Inicio | Facebook">
            <a:extLst>
              <a:ext uri="{FF2B5EF4-FFF2-40B4-BE49-F238E27FC236}">
                <a16:creationId xmlns:a16="http://schemas.microsoft.com/office/drawing/2014/main" id="{DF979A3A-6AB1-4738-9EA2-27A32FDC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12061" y="16435"/>
            <a:ext cx="2173574" cy="9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Google Shape;478;p46">
            <a:extLst>
              <a:ext uri="{FF2B5EF4-FFF2-40B4-BE49-F238E27FC236}">
                <a16:creationId xmlns:a16="http://schemas.microsoft.com/office/drawing/2014/main" id="{F3EE8E25-CF91-4CDF-9205-753FC4E26E7D}"/>
              </a:ext>
            </a:extLst>
          </p:cNvPr>
          <p:cNvSpPr/>
          <p:nvPr/>
        </p:nvSpPr>
        <p:spPr>
          <a:xfrm>
            <a:off x="1414979" y="2427668"/>
            <a:ext cx="218700" cy="218700"/>
          </a:xfrm>
          <a:prstGeom prst="ellipse">
            <a:avLst/>
          </a:prstGeom>
          <a:solidFill>
            <a:srgbClr val="FFFF00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78;p46">
            <a:extLst>
              <a:ext uri="{FF2B5EF4-FFF2-40B4-BE49-F238E27FC236}">
                <a16:creationId xmlns:a16="http://schemas.microsoft.com/office/drawing/2014/main" id="{A0334201-79AC-466E-B409-E48218762AA5}"/>
              </a:ext>
            </a:extLst>
          </p:cNvPr>
          <p:cNvSpPr/>
          <p:nvPr/>
        </p:nvSpPr>
        <p:spPr>
          <a:xfrm>
            <a:off x="1419481" y="4102283"/>
            <a:ext cx="218700" cy="218700"/>
          </a:xfrm>
          <a:prstGeom prst="ellipse">
            <a:avLst/>
          </a:prstGeom>
          <a:solidFill>
            <a:srgbClr val="66FF3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478;p46">
            <a:extLst>
              <a:ext uri="{FF2B5EF4-FFF2-40B4-BE49-F238E27FC236}">
                <a16:creationId xmlns:a16="http://schemas.microsoft.com/office/drawing/2014/main" id="{7E2FFC89-87A1-44DA-A45E-353DD1E60895}"/>
              </a:ext>
            </a:extLst>
          </p:cNvPr>
          <p:cNvSpPr/>
          <p:nvPr/>
        </p:nvSpPr>
        <p:spPr>
          <a:xfrm>
            <a:off x="1410636" y="5372964"/>
            <a:ext cx="218700" cy="218700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1336D807-D164-485B-961E-C4CE3FB57D42}"/>
              </a:ext>
            </a:extLst>
          </p:cNvPr>
          <p:cNvSpPr txBox="1"/>
          <p:nvPr/>
        </p:nvSpPr>
        <p:spPr>
          <a:xfrm>
            <a:off x="1732547" y="2297743"/>
            <a:ext cx="94283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acento agudo (</a:t>
            </a:r>
            <a:r>
              <a:rPr lang="es-MX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´) se coloca solo sobre una de las tres últimas sílabas.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Χριστός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βλέπω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ἄνθρωπος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acento circunflejo (~) se coloca en una de las dos últimas sílabas; pero solo si la vocal o diptongo es largo.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Παῦλος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αὐτοῦ</a:t>
            </a: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acento grave aparece solo en la última sílaba.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ἀδελφ</a:t>
            </a:r>
            <a:r>
              <a:rPr lang="es-MX" sz="2400" dirty="0">
                <a:latin typeface="Greek" panose="02020500000000000000" pitchFamily="18" charset="0"/>
                <a:cs typeface="Times New Roman" panose="02020603050405020304" pitchFamily="18" charset="0"/>
              </a:rPr>
              <a:t>Õ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s-MX" sz="2400" dirty="0">
                <a:latin typeface="Gree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sz="2400" dirty="0">
                <a:latin typeface="Greek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</a:t>
            </a:r>
            <a:r>
              <a:rPr lang="es-MX" sz="2400" dirty="0">
                <a:latin typeface="Greek" panose="02020500000000000000" pitchFamily="18" charset="0"/>
                <a:cs typeface="Times New Roman" panose="02020603050405020304" pitchFamily="18" charset="0"/>
              </a:rPr>
              <a:t>¦</a:t>
            </a:r>
          </a:p>
          <a:p>
            <a:endParaRPr lang="es-MX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9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269;p40">
            <a:extLst>
              <a:ext uri="{FF2B5EF4-FFF2-40B4-BE49-F238E27FC236}">
                <a16:creationId xmlns:a16="http://schemas.microsoft.com/office/drawing/2014/main" id="{E1AB1D3B-918E-4360-8928-0903FB3C7569}"/>
              </a:ext>
            </a:extLst>
          </p:cNvPr>
          <p:cNvGrpSpPr/>
          <p:nvPr/>
        </p:nvGrpSpPr>
        <p:grpSpPr>
          <a:xfrm rot="9497531">
            <a:off x="11166232" y="1197659"/>
            <a:ext cx="806657" cy="421744"/>
            <a:chOff x="1822875" y="1377000"/>
            <a:chExt cx="548075" cy="286550"/>
          </a:xfrm>
          <a:solidFill>
            <a:srgbClr val="3333FF"/>
          </a:solidFill>
        </p:grpSpPr>
        <p:sp>
          <p:nvSpPr>
            <p:cNvPr id="19" name="Google Shape;1270;p40">
              <a:extLst>
                <a:ext uri="{FF2B5EF4-FFF2-40B4-BE49-F238E27FC236}">
                  <a16:creationId xmlns:a16="http://schemas.microsoft.com/office/drawing/2014/main" id="{35517A5D-38C7-409B-B3CF-D1F88928FF50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71;p40">
              <a:extLst>
                <a:ext uri="{FF2B5EF4-FFF2-40B4-BE49-F238E27FC236}">
                  <a16:creationId xmlns:a16="http://schemas.microsoft.com/office/drawing/2014/main" id="{A84D3732-8040-417D-9DCE-96444EFBE979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72;p40">
              <a:extLst>
                <a:ext uri="{FF2B5EF4-FFF2-40B4-BE49-F238E27FC236}">
                  <a16:creationId xmlns:a16="http://schemas.microsoft.com/office/drawing/2014/main" id="{20FC5E96-7CAA-4EEC-A4D7-17D3E928934A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73;p40">
              <a:extLst>
                <a:ext uri="{FF2B5EF4-FFF2-40B4-BE49-F238E27FC236}">
                  <a16:creationId xmlns:a16="http://schemas.microsoft.com/office/drawing/2014/main" id="{344EBD1B-5343-4CAC-9E02-0F80D38880F8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74;p40">
              <a:extLst>
                <a:ext uri="{FF2B5EF4-FFF2-40B4-BE49-F238E27FC236}">
                  <a16:creationId xmlns:a16="http://schemas.microsoft.com/office/drawing/2014/main" id="{D4AE20C6-EF29-4CAF-A68C-F9D68DA123FA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75;p40">
              <a:extLst>
                <a:ext uri="{FF2B5EF4-FFF2-40B4-BE49-F238E27FC236}">
                  <a16:creationId xmlns:a16="http://schemas.microsoft.com/office/drawing/2014/main" id="{22D7FFDB-3726-4F74-9E70-35E2AE23F12D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76;p40">
              <a:extLst>
                <a:ext uri="{FF2B5EF4-FFF2-40B4-BE49-F238E27FC236}">
                  <a16:creationId xmlns:a16="http://schemas.microsoft.com/office/drawing/2014/main" id="{D4927403-7D33-4975-A9DD-650ABA4FDD6C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77;p40">
              <a:extLst>
                <a:ext uri="{FF2B5EF4-FFF2-40B4-BE49-F238E27FC236}">
                  <a16:creationId xmlns:a16="http://schemas.microsoft.com/office/drawing/2014/main" id="{199EDB39-140D-4C2D-AB06-86BFB7C8FE66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78;p40">
              <a:extLst>
                <a:ext uri="{FF2B5EF4-FFF2-40B4-BE49-F238E27FC236}">
                  <a16:creationId xmlns:a16="http://schemas.microsoft.com/office/drawing/2014/main" id="{DCCF2449-C8C2-4D4D-B5E7-E3FC1F021C3F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269;p40">
            <a:extLst>
              <a:ext uri="{FF2B5EF4-FFF2-40B4-BE49-F238E27FC236}">
                <a16:creationId xmlns:a16="http://schemas.microsoft.com/office/drawing/2014/main" id="{FE4F6283-9728-4403-869E-10BF749BA083}"/>
              </a:ext>
            </a:extLst>
          </p:cNvPr>
          <p:cNvGrpSpPr/>
          <p:nvPr/>
        </p:nvGrpSpPr>
        <p:grpSpPr>
          <a:xfrm rot="12272719">
            <a:off x="11228038" y="5492797"/>
            <a:ext cx="806657" cy="421744"/>
            <a:chOff x="1822875" y="1377000"/>
            <a:chExt cx="548075" cy="286550"/>
          </a:xfrm>
          <a:solidFill>
            <a:srgbClr val="3333FF"/>
          </a:solidFill>
        </p:grpSpPr>
        <p:sp>
          <p:nvSpPr>
            <p:cNvPr id="29" name="Google Shape;1270;p40">
              <a:extLst>
                <a:ext uri="{FF2B5EF4-FFF2-40B4-BE49-F238E27FC236}">
                  <a16:creationId xmlns:a16="http://schemas.microsoft.com/office/drawing/2014/main" id="{C3B0350A-73D0-4E11-9DEE-90AAD425CF0F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71;p40">
              <a:extLst>
                <a:ext uri="{FF2B5EF4-FFF2-40B4-BE49-F238E27FC236}">
                  <a16:creationId xmlns:a16="http://schemas.microsoft.com/office/drawing/2014/main" id="{18EBD668-0447-4209-B001-6E7BAF4A89C0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2;p40">
              <a:extLst>
                <a:ext uri="{FF2B5EF4-FFF2-40B4-BE49-F238E27FC236}">
                  <a16:creationId xmlns:a16="http://schemas.microsoft.com/office/drawing/2014/main" id="{B94558EA-7BF0-4EF6-A2F3-32CB4A634E87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3;p40">
              <a:extLst>
                <a:ext uri="{FF2B5EF4-FFF2-40B4-BE49-F238E27FC236}">
                  <a16:creationId xmlns:a16="http://schemas.microsoft.com/office/drawing/2014/main" id="{45122862-41E5-4BE8-9851-216327516B44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4;p40">
              <a:extLst>
                <a:ext uri="{FF2B5EF4-FFF2-40B4-BE49-F238E27FC236}">
                  <a16:creationId xmlns:a16="http://schemas.microsoft.com/office/drawing/2014/main" id="{C9B39DD7-DDCD-4179-B0AB-F524A8F5F5A1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75;p40">
              <a:extLst>
                <a:ext uri="{FF2B5EF4-FFF2-40B4-BE49-F238E27FC236}">
                  <a16:creationId xmlns:a16="http://schemas.microsoft.com/office/drawing/2014/main" id="{776CC43B-4EA3-40C0-BA1B-5D32ED380ABA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76;p40">
              <a:extLst>
                <a:ext uri="{FF2B5EF4-FFF2-40B4-BE49-F238E27FC236}">
                  <a16:creationId xmlns:a16="http://schemas.microsoft.com/office/drawing/2014/main" id="{36D1CE4D-B1F1-4941-B8C7-56C131C7B953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77;p40">
              <a:extLst>
                <a:ext uri="{FF2B5EF4-FFF2-40B4-BE49-F238E27FC236}">
                  <a16:creationId xmlns:a16="http://schemas.microsoft.com/office/drawing/2014/main" id="{9C2961FF-C35E-4446-AEC1-AF44DEF697DF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8;p40">
              <a:extLst>
                <a:ext uri="{FF2B5EF4-FFF2-40B4-BE49-F238E27FC236}">
                  <a16:creationId xmlns:a16="http://schemas.microsoft.com/office/drawing/2014/main" id="{5DEA5433-8BDC-4510-8B7B-18790B369757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269;p40">
            <a:extLst>
              <a:ext uri="{FF2B5EF4-FFF2-40B4-BE49-F238E27FC236}">
                <a16:creationId xmlns:a16="http://schemas.microsoft.com/office/drawing/2014/main" id="{03C96BFE-9AB2-4117-947B-69778E1E95EF}"/>
              </a:ext>
            </a:extLst>
          </p:cNvPr>
          <p:cNvGrpSpPr/>
          <p:nvPr/>
        </p:nvGrpSpPr>
        <p:grpSpPr>
          <a:xfrm rot="9327281" flipH="1">
            <a:off x="241039" y="5457081"/>
            <a:ext cx="806657" cy="421744"/>
            <a:chOff x="1822875" y="1377000"/>
            <a:chExt cx="548075" cy="286550"/>
          </a:xfrm>
          <a:solidFill>
            <a:srgbClr val="3333FF"/>
          </a:solidFill>
        </p:grpSpPr>
        <p:sp>
          <p:nvSpPr>
            <p:cNvPr id="39" name="Google Shape;1270;p40">
              <a:extLst>
                <a:ext uri="{FF2B5EF4-FFF2-40B4-BE49-F238E27FC236}">
                  <a16:creationId xmlns:a16="http://schemas.microsoft.com/office/drawing/2014/main" id="{D305C16F-1309-4221-BE0F-B542965AB19E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1;p40">
              <a:extLst>
                <a:ext uri="{FF2B5EF4-FFF2-40B4-BE49-F238E27FC236}">
                  <a16:creationId xmlns:a16="http://schemas.microsoft.com/office/drawing/2014/main" id="{E8F3F4AE-05DC-4776-B89E-9DC886E19976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2;p40">
              <a:extLst>
                <a:ext uri="{FF2B5EF4-FFF2-40B4-BE49-F238E27FC236}">
                  <a16:creationId xmlns:a16="http://schemas.microsoft.com/office/drawing/2014/main" id="{14AACE74-0E73-46C6-801C-99C4322A1CA8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3;p40">
              <a:extLst>
                <a:ext uri="{FF2B5EF4-FFF2-40B4-BE49-F238E27FC236}">
                  <a16:creationId xmlns:a16="http://schemas.microsoft.com/office/drawing/2014/main" id="{0F9267DA-7697-415F-B9C8-AD7A4BF246C0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4;p40">
              <a:extLst>
                <a:ext uri="{FF2B5EF4-FFF2-40B4-BE49-F238E27FC236}">
                  <a16:creationId xmlns:a16="http://schemas.microsoft.com/office/drawing/2014/main" id="{59D02F55-E2D3-42CC-BE89-783DB14F6830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5;p40">
              <a:extLst>
                <a:ext uri="{FF2B5EF4-FFF2-40B4-BE49-F238E27FC236}">
                  <a16:creationId xmlns:a16="http://schemas.microsoft.com/office/drawing/2014/main" id="{39415BFC-1816-4602-B42F-B51DA4863093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6;p40">
              <a:extLst>
                <a:ext uri="{FF2B5EF4-FFF2-40B4-BE49-F238E27FC236}">
                  <a16:creationId xmlns:a16="http://schemas.microsoft.com/office/drawing/2014/main" id="{51367EA3-54F9-40BE-8B7A-4E65EA0B023F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7;p40">
              <a:extLst>
                <a:ext uri="{FF2B5EF4-FFF2-40B4-BE49-F238E27FC236}">
                  <a16:creationId xmlns:a16="http://schemas.microsoft.com/office/drawing/2014/main" id="{BE53DFC2-E533-4DE3-9BDF-1A81A1B16A0C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8;p40">
              <a:extLst>
                <a:ext uri="{FF2B5EF4-FFF2-40B4-BE49-F238E27FC236}">
                  <a16:creationId xmlns:a16="http://schemas.microsoft.com/office/drawing/2014/main" id="{B010FB9D-9BDE-4D29-BF83-32ADFA9FCC69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2" descr="Instituto de Lideres Cristianos - Inicio | Facebook">
            <a:extLst>
              <a:ext uri="{FF2B5EF4-FFF2-40B4-BE49-F238E27FC236}">
                <a16:creationId xmlns:a16="http://schemas.microsoft.com/office/drawing/2014/main" id="{DF979A3A-6AB1-4738-9EA2-27A32FDC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12061" y="16435"/>
            <a:ext cx="2173574" cy="9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">
            <a:extLst>
              <a:ext uri="{FF2B5EF4-FFF2-40B4-BE49-F238E27FC236}">
                <a16:creationId xmlns:a16="http://schemas.microsoft.com/office/drawing/2014/main" id="{1197B4DA-2802-49DC-9AA6-09BB88D8C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5F7"/>
              </a:clrFrom>
              <a:clrTo>
                <a:srgbClr val="F4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t="15806" r="16331" b="15285"/>
          <a:stretch/>
        </p:blipFill>
        <p:spPr bwMode="auto">
          <a:xfrm>
            <a:off x="1703545" y="1165467"/>
            <a:ext cx="8749108" cy="45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986DB0D-16EA-4AA9-8E6C-31B06C37BB8E}"/>
              </a:ext>
            </a:extLst>
          </p:cNvPr>
          <p:cNvSpPr txBox="1"/>
          <p:nvPr/>
        </p:nvSpPr>
        <p:spPr>
          <a:xfrm>
            <a:off x="2154172" y="1962124"/>
            <a:ext cx="7847854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rgbClr val="3333FF"/>
                </a:solidFill>
              </a:rPr>
              <a:t>Las tres reglas anteriores son las principales sobre los  acentos. </a:t>
            </a:r>
          </a:p>
          <a:p>
            <a:pPr algn="just">
              <a:lnSpc>
                <a:spcPct val="150000"/>
              </a:lnSpc>
            </a:pPr>
            <a:endParaRPr lang="es-MX" sz="2000" dirty="0">
              <a:solidFill>
                <a:srgbClr val="3333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rgbClr val="3333FF"/>
                </a:solidFill>
              </a:rPr>
              <a:t>Es posible leer el Nuevo Testamento griego sin saber más sobre los</a:t>
            </a:r>
          </a:p>
          <a:p>
            <a:pPr algn="just">
              <a:lnSpc>
                <a:spcPct val="150000"/>
              </a:lnSpc>
            </a:pPr>
            <a:endParaRPr lang="es-MX" sz="2000" dirty="0">
              <a:solidFill>
                <a:srgbClr val="3333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rgbClr val="3333FF"/>
                </a:solidFill>
              </a:rPr>
              <a:t> acentos. En futuras lecciones,  los acentos serán tratados cuando sea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rgbClr val="3333FF"/>
                </a:solidFill>
              </a:rPr>
              <a:t> </a:t>
            </a:r>
            <a:br>
              <a:rPr lang="es-MX" sz="2000" dirty="0">
                <a:solidFill>
                  <a:srgbClr val="3333FF"/>
                </a:solidFill>
              </a:rPr>
            </a:br>
            <a:r>
              <a:rPr lang="es-MX" sz="2000" dirty="0">
                <a:solidFill>
                  <a:srgbClr val="3333FF"/>
                </a:solidFill>
              </a:rPr>
              <a:t>relevante para la  gramática.</a:t>
            </a:r>
          </a:p>
        </p:txBody>
      </p:sp>
      <p:grpSp>
        <p:nvGrpSpPr>
          <p:cNvPr id="72" name="Google Shape;1654;p46">
            <a:extLst>
              <a:ext uri="{FF2B5EF4-FFF2-40B4-BE49-F238E27FC236}">
                <a16:creationId xmlns:a16="http://schemas.microsoft.com/office/drawing/2014/main" id="{52F7D83D-A030-42B0-AA05-CA3D04FA0485}"/>
              </a:ext>
            </a:extLst>
          </p:cNvPr>
          <p:cNvGrpSpPr/>
          <p:nvPr/>
        </p:nvGrpSpPr>
        <p:grpSpPr>
          <a:xfrm rot="1591607">
            <a:off x="10097139" y="2347040"/>
            <a:ext cx="1161656" cy="2064964"/>
            <a:chOff x="5912507" y="2604871"/>
            <a:chExt cx="1012601" cy="1974341"/>
          </a:xfrm>
        </p:grpSpPr>
        <p:sp>
          <p:nvSpPr>
            <p:cNvPr id="73" name="Google Shape;1655;p46">
              <a:extLst>
                <a:ext uri="{FF2B5EF4-FFF2-40B4-BE49-F238E27FC236}">
                  <a16:creationId xmlns:a16="http://schemas.microsoft.com/office/drawing/2014/main" id="{622705AB-BAB9-4FEC-8F48-8624929B5A99}"/>
                </a:ext>
              </a:extLst>
            </p:cNvPr>
            <p:cNvSpPr/>
            <p:nvPr/>
          </p:nvSpPr>
          <p:spPr>
            <a:xfrm>
              <a:off x="6015894" y="3385761"/>
              <a:ext cx="69068" cy="163056"/>
            </a:xfrm>
            <a:custGeom>
              <a:avLst/>
              <a:gdLst/>
              <a:ahLst/>
              <a:cxnLst/>
              <a:rect l="l" t="t" r="r" b="b"/>
              <a:pathLst>
                <a:path w="3858" h="9108" extrusionOk="0">
                  <a:moveTo>
                    <a:pt x="3629" y="0"/>
                  </a:moveTo>
                  <a:cubicBezTo>
                    <a:pt x="3401" y="160"/>
                    <a:pt x="3173" y="320"/>
                    <a:pt x="2945" y="502"/>
                  </a:cubicBezTo>
                  <a:cubicBezTo>
                    <a:pt x="2899" y="548"/>
                    <a:pt x="2876" y="662"/>
                    <a:pt x="2853" y="730"/>
                  </a:cubicBezTo>
                  <a:cubicBezTo>
                    <a:pt x="1963" y="3173"/>
                    <a:pt x="1096" y="5615"/>
                    <a:pt x="206" y="8080"/>
                  </a:cubicBezTo>
                  <a:cubicBezTo>
                    <a:pt x="160" y="8240"/>
                    <a:pt x="91" y="8400"/>
                    <a:pt x="0" y="8674"/>
                  </a:cubicBezTo>
                  <a:cubicBezTo>
                    <a:pt x="91" y="8788"/>
                    <a:pt x="206" y="8948"/>
                    <a:pt x="320" y="9107"/>
                  </a:cubicBezTo>
                  <a:cubicBezTo>
                    <a:pt x="525" y="8970"/>
                    <a:pt x="868" y="8856"/>
                    <a:pt x="936" y="8651"/>
                  </a:cubicBezTo>
                  <a:cubicBezTo>
                    <a:pt x="1918" y="6026"/>
                    <a:pt x="2876" y="3401"/>
                    <a:pt x="3789" y="753"/>
                  </a:cubicBezTo>
                  <a:cubicBezTo>
                    <a:pt x="3858" y="548"/>
                    <a:pt x="3675" y="251"/>
                    <a:pt x="36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656;p46">
              <a:extLst>
                <a:ext uri="{FF2B5EF4-FFF2-40B4-BE49-F238E27FC236}">
                  <a16:creationId xmlns:a16="http://schemas.microsoft.com/office/drawing/2014/main" id="{6064D7CB-44B5-4B65-BD69-A4D6F8305FBF}"/>
                </a:ext>
              </a:extLst>
            </p:cNvPr>
            <p:cNvSpPr/>
            <p:nvPr/>
          </p:nvSpPr>
          <p:spPr>
            <a:xfrm>
              <a:off x="5993820" y="3561241"/>
              <a:ext cx="28626" cy="48229"/>
            </a:xfrm>
            <a:custGeom>
              <a:avLst/>
              <a:gdLst/>
              <a:ahLst/>
              <a:cxnLst/>
              <a:rect l="l" t="t" r="r" b="b"/>
              <a:pathLst>
                <a:path w="1599" h="2694" extrusionOk="0">
                  <a:moveTo>
                    <a:pt x="1142" y="1"/>
                  </a:moveTo>
                  <a:cubicBezTo>
                    <a:pt x="1014" y="1"/>
                    <a:pt x="795" y="79"/>
                    <a:pt x="777" y="173"/>
                  </a:cubicBezTo>
                  <a:cubicBezTo>
                    <a:pt x="480" y="835"/>
                    <a:pt x="229" y="1519"/>
                    <a:pt x="23" y="2227"/>
                  </a:cubicBezTo>
                  <a:cubicBezTo>
                    <a:pt x="1" y="2341"/>
                    <a:pt x="160" y="2592"/>
                    <a:pt x="297" y="2683"/>
                  </a:cubicBezTo>
                  <a:cubicBezTo>
                    <a:pt x="312" y="2691"/>
                    <a:pt x="331" y="2694"/>
                    <a:pt x="354" y="2694"/>
                  </a:cubicBezTo>
                  <a:cubicBezTo>
                    <a:pt x="476" y="2694"/>
                    <a:pt x="696" y="2601"/>
                    <a:pt x="754" y="2524"/>
                  </a:cubicBezTo>
                  <a:cubicBezTo>
                    <a:pt x="1051" y="1885"/>
                    <a:pt x="1302" y="1223"/>
                    <a:pt x="1598" y="515"/>
                  </a:cubicBezTo>
                  <a:cubicBezTo>
                    <a:pt x="1461" y="332"/>
                    <a:pt x="1370" y="104"/>
                    <a:pt x="1210" y="13"/>
                  </a:cubicBezTo>
                  <a:cubicBezTo>
                    <a:pt x="1194" y="5"/>
                    <a:pt x="1170" y="1"/>
                    <a:pt x="1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657;p46">
              <a:extLst>
                <a:ext uri="{FF2B5EF4-FFF2-40B4-BE49-F238E27FC236}">
                  <a16:creationId xmlns:a16="http://schemas.microsoft.com/office/drawing/2014/main" id="{825D762C-B6B6-4460-BD17-3911538B22AE}"/>
                </a:ext>
              </a:extLst>
            </p:cNvPr>
            <p:cNvSpPr/>
            <p:nvPr/>
          </p:nvSpPr>
          <p:spPr>
            <a:xfrm>
              <a:off x="5941401" y="2980466"/>
              <a:ext cx="642503" cy="868414"/>
            </a:xfrm>
            <a:custGeom>
              <a:avLst/>
              <a:gdLst/>
              <a:ahLst/>
              <a:cxnLst/>
              <a:rect l="l" t="t" r="r" b="b"/>
              <a:pathLst>
                <a:path w="35889" h="48508" extrusionOk="0">
                  <a:moveTo>
                    <a:pt x="17541" y="1"/>
                  </a:moveTo>
                  <a:cubicBezTo>
                    <a:pt x="16991" y="1"/>
                    <a:pt x="16432" y="220"/>
                    <a:pt x="16122" y="658"/>
                  </a:cubicBezTo>
                  <a:cubicBezTo>
                    <a:pt x="16030" y="681"/>
                    <a:pt x="15939" y="750"/>
                    <a:pt x="15893" y="887"/>
                  </a:cubicBezTo>
                  <a:cubicBezTo>
                    <a:pt x="11762" y="11706"/>
                    <a:pt x="7653" y="22525"/>
                    <a:pt x="3522" y="33367"/>
                  </a:cubicBezTo>
                  <a:cubicBezTo>
                    <a:pt x="2381" y="36380"/>
                    <a:pt x="1240" y="39393"/>
                    <a:pt x="98" y="42429"/>
                  </a:cubicBezTo>
                  <a:cubicBezTo>
                    <a:pt x="0" y="42674"/>
                    <a:pt x="231" y="42873"/>
                    <a:pt x="462" y="42873"/>
                  </a:cubicBezTo>
                  <a:cubicBezTo>
                    <a:pt x="553" y="42873"/>
                    <a:pt x="644" y="42842"/>
                    <a:pt x="715" y="42771"/>
                  </a:cubicBezTo>
                  <a:cubicBezTo>
                    <a:pt x="1217" y="42292"/>
                    <a:pt x="1742" y="41835"/>
                    <a:pt x="2335" y="41424"/>
                  </a:cubicBezTo>
                  <a:cubicBezTo>
                    <a:pt x="2799" y="41108"/>
                    <a:pt x="3576" y="40499"/>
                    <a:pt x="4195" y="40499"/>
                  </a:cubicBezTo>
                  <a:cubicBezTo>
                    <a:pt x="4246" y="40499"/>
                    <a:pt x="4296" y="40503"/>
                    <a:pt x="4344" y="40511"/>
                  </a:cubicBezTo>
                  <a:cubicBezTo>
                    <a:pt x="4983" y="40625"/>
                    <a:pt x="5280" y="41356"/>
                    <a:pt x="5371" y="41926"/>
                  </a:cubicBezTo>
                  <a:cubicBezTo>
                    <a:pt x="5462" y="42634"/>
                    <a:pt x="5417" y="43364"/>
                    <a:pt x="5599" y="44072"/>
                  </a:cubicBezTo>
                  <a:cubicBezTo>
                    <a:pt x="5637" y="44222"/>
                    <a:pt x="5782" y="44341"/>
                    <a:pt x="5946" y="44341"/>
                  </a:cubicBezTo>
                  <a:cubicBezTo>
                    <a:pt x="5982" y="44341"/>
                    <a:pt x="6019" y="44335"/>
                    <a:pt x="6056" y="44323"/>
                  </a:cubicBezTo>
                  <a:cubicBezTo>
                    <a:pt x="6581" y="44186"/>
                    <a:pt x="6992" y="43889"/>
                    <a:pt x="7425" y="43570"/>
                  </a:cubicBezTo>
                  <a:cubicBezTo>
                    <a:pt x="7813" y="43250"/>
                    <a:pt x="8247" y="42794"/>
                    <a:pt x="8749" y="42702"/>
                  </a:cubicBezTo>
                  <a:cubicBezTo>
                    <a:pt x="8799" y="42694"/>
                    <a:pt x="8847" y="42690"/>
                    <a:pt x="8893" y="42690"/>
                  </a:cubicBezTo>
                  <a:cubicBezTo>
                    <a:pt x="9485" y="42690"/>
                    <a:pt x="9806" y="43336"/>
                    <a:pt x="9890" y="43844"/>
                  </a:cubicBezTo>
                  <a:cubicBezTo>
                    <a:pt x="10004" y="44597"/>
                    <a:pt x="9868" y="45350"/>
                    <a:pt x="10050" y="46103"/>
                  </a:cubicBezTo>
                  <a:cubicBezTo>
                    <a:pt x="10084" y="46271"/>
                    <a:pt x="10251" y="46376"/>
                    <a:pt x="10411" y="46376"/>
                  </a:cubicBezTo>
                  <a:cubicBezTo>
                    <a:pt x="10469" y="46376"/>
                    <a:pt x="10526" y="46362"/>
                    <a:pt x="10575" y="46332"/>
                  </a:cubicBezTo>
                  <a:cubicBezTo>
                    <a:pt x="11808" y="45624"/>
                    <a:pt x="12812" y="44163"/>
                    <a:pt x="14341" y="44118"/>
                  </a:cubicBezTo>
                  <a:cubicBezTo>
                    <a:pt x="14361" y="44117"/>
                    <a:pt x="14381" y="44117"/>
                    <a:pt x="14401" y="44117"/>
                  </a:cubicBezTo>
                  <a:cubicBezTo>
                    <a:pt x="16094" y="44117"/>
                    <a:pt x="15867" y="46048"/>
                    <a:pt x="15597" y="47176"/>
                  </a:cubicBezTo>
                  <a:cubicBezTo>
                    <a:pt x="15534" y="47426"/>
                    <a:pt x="15738" y="47639"/>
                    <a:pt x="15983" y="47639"/>
                  </a:cubicBezTo>
                  <a:cubicBezTo>
                    <a:pt x="16006" y="47639"/>
                    <a:pt x="16029" y="47637"/>
                    <a:pt x="16053" y="47633"/>
                  </a:cubicBezTo>
                  <a:cubicBezTo>
                    <a:pt x="17057" y="47382"/>
                    <a:pt x="17674" y="46400"/>
                    <a:pt x="18678" y="46172"/>
                  </a:cubicBezTo>
                  <a:cubicBezTo>
                    <a:pt x="18760" y="46152"/>
                    <a:pt x="18840" y="46142"/>
                    <a:pt x="18920" y="46142"/>
                  </a:cubicBezTo>
                  <a:cubicBezTo>
                    <a:pt x="19640" y="46142"/>
                    <a:pt x="20239" y="46934"/>
                    <a:pt x="20116" y="47633"/>
                  </a:cubicBezTo>
                  <a:cubicBezTo>
                    <a:pt x="20070" y="47770"/>
                    <a:pt x="20025" y="47907"/>
                    <a:pt x="19979" y="48066"/>
                  </a:cubicBezTo>
                  <a:cubicBezTo>
                    <a:pt x="19889" y="48322"/>
                    <a:pt x="20125" y="48508"/>
                    <a:pt x="20349" y="48508"/>
                  </a:cubicBezTo>
                  <a:cubicBezTo>
                    <a:pt x="20465" y="48508"/>
                    <a:pt x="20579" y="48457"/>
                    <a:pt x="20641" y="48340"/>
                  </a:cubicBezTo>
                  <a:cubicBezTo>
                    <a:pt x="20732" y="48181"/>
                    <a:pt x="20801" y="47998"/>
                    <a:pt x="20824" y="47838"/>
                  </a:cubicBezTo>
                  <a:cubicBezTo>
                    <a:pt x="23791" y="39416"/>
                    <a:pt x="26918" y="31039"/>
                    <a:pt x="30228" y="22730"/>
                  </a:cubicBezTo>
                  <a:cubicBezTo>
                    <a:pt x="31049" y="20653"/>
                    <a:pt x="31894" y="18576"/>
                    <a:pt x="32761" y="16499"/>
                  </a:cubicBezTo>
                  <a:cubicBezTo>
                    <a:pt x="33583" y="14490"/>
                    <a:pt x="34450" y="12482"/>
                    <a:pt x="35067" y="10405"/>
                  </a:cubicBezTo>
                  <a:cubicBezTo>
                    <a:pt x="35386" y="9378"/>
                    <a:pt x="35637" y="8350"/>
                    <a:pt x="35774" y="7278"/>
                  </a:cubicBezTo>
                  <a:cubicBezTo>
                    <a:pt x="35820" y="6912"/>
                    <a:pt x="35888" y="6524"/>
                    <a:pt x="35660" y="6205"/>
                  </a:cubicBezTo>
                  <a:cubicBezTo>
                    <a:pt x="35409" y="5863"/>
                    <a:pt x="34998" y="5771"/>
                    <a:pt x="34610" y="5680"/>
                  </a:cubicBezTo>
                  <a:cubicBezTo>
                    <a:pt x="32465" y="5155"/>
                    <a:pt x="30319" y="4561"/>
                    <a:pt x="28196" y="3900"/>
                  </a:cubicBezTo>
                  <a:cubicBezTo>
                    <a:pt x="25822" y="3146"/>
                    <a:pt x="23494" y="2302"/>
                    <a:pt x="21189" y="1343"/>
                  </a:cubicBezTo>
                  <a:cubicBezTo>
                    <a:pt x="20595" y="1092"/>
                    <a:pt x="20002" y="841"/>
                    <a:pt x="19408" y="590"/>
                  </a:cubicBezTo>
                  <a:cubicBezTo>
                    <a:pt x="18929" y="384"/>
                    <a:pt x="18473" y="133"/>
                    <a:pt x="17948" y="42"/>
                  </a:cubicBezTo>
                  <a:cubicBezTo>
                    <a:pt x="17815" y="15"/>
                    <a:pt x="17678" y="1"/>
                    <a:pt x="17541" y="1"/>
                  </a:cubicBezTo>
                  <a:close/>
                </a:path>
              </a:pathLst>
            </a:custGeom>
            <a:solidFill>
              <a:srgbClr val="CE8D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1658;p46">
              <a:extLst>
                <a:ext uri="{FF2B5EF4-FFF2-40B4-BE49-F238E27FC236}">
                  <a16:creationId xmlns:a16="http://schemas.microsoft.com/office/drawing/2014/main" id="{E66D6650-8227-4501-ACB4-F15F12A64213}"/>
                </a:ext>
              </a:extLst>
            </p:cNvPr>
            <p:cNvSpPr/>
            <p:nvPr/>
          </p:nvSpPr>
          <p:spPr>
            <a:xfrm>
              <a:off x="6388158" y="3115648"/>
              <a:ext cx="112374" cy="268538"/>
            </a:xfrm>
            <a:custGeom>
              <a:avLst/>
              <a:gdLst/>
              <a:ahLst/>
              <a:cxnLst/>
              <a:rect l="l" t="t" r="r" b="b"/>
              <a:pathLst>
                <a:path w="6277" h="15000" extrusionOk="0">
                  <a:moveTo>
                    <a:pt x="6003" y="1"/>
                  </a:moveTo>
                  <a:cubicBezTo>
                    <a:pt x="5820" y="1"/>
                    <a:pt x="5569" y="115"/>
                    <a:pt x="5455" y="252"/>
                  </a:cubicBezTo>
                  <a:cubicBezTo>
                    <a:pt x="5318" y="411"/>
                    <a:pt x="5273" y="640"/>
                    <a:pt x="5181" y="845"/>
                  </a:cubicBezTo>
                  <a:cubicBezTo>
                    <a:pt x="3629" y="5182"/>
                    <a:pt x="2054" y="9519"/>
                    <a:pt x="502" y="13856"/>
                  </a:cubicBezTo>
                  <a:cubicBezTo>
                    <a:pt x="365" y="14221"/>
                    <a:pt x="0" y="14746"/>
                    <a:pt x="571" y="14951"/>
                  </a:cubicBezTo>
                  <a:cubicBezTo>
                    <a:pt x="657" y="14984"/>
                    <a:pt x="731" y="14999"/>
                    <a:pt x="796" y="14999"/>
                  </a:cubicBezTo>
                  <a:cubicBezTo>
                    <a:pt x="1173" y="14999"/>
                    <a:pt x="1207" y="14487"/>
                    <a:pt x="1324" y="14175"/>
                  </a:cubicBezTo>
                  <a:cubicBezTo>
                    <a:pt x="2922" y="9793"/>
                    <a:pt x="4497" y="5387"/>
                    <a:pt x="6094" y="982"/>
                  </a:cubicBezTo>
                  <a:cubicBezTo>
                    <a:pt x="6140" y="822"/>
                    <a:pt x="6209" y="663"/>
                    <a:pt x="6277" y="411"/>
                  </a:cubicBezTo>
                  <a:cubicBezTo>
                    <a:pt x="6209" y="274"/>
                    <a:pt x="6117" y="23"/>
                    <a:pt x="60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659;p46">
              <a:extLst>
                <a:ext uri="{FF2B5EF4-FFF2-40B4-BE49-F238E27FC236}">
                  <a16:creationId xmlns:a16="http://schemas.microsoft.com/office/drawing/2014/main" id="{69C03821-AD0A-45D3-9ADD-40E306414230}"/>
                </a:ext>
              </a:extLst>
            </p:cNvPr>
            <p:cNvSpPr/>
            <p:nvPr/>
          </p:nvSpPr>
          <p:spPr>
            <a:xfrm>
              <a:off x="6341164" y="3414190"/>
              <a:ext cx="48229" cy="106860"/>
            </a:xfrm>
            <a:custGeom>
              <a:avLst/>
              <a:gdLst/>
              <a:ahLst/>
              <a:cxnLst/>
              <a:rect l="l" t="t" r="r" b="b"/>
              <a:pathLst>
                <a:path w="2694" h="5969" extrusionOk="0">
                  <a:moveTo>
                    <a:pt x="2252" y="0"/>
                  </a:moveTo>
                  <a:cubicBezTo>
                    <a:pt x="1981" y="0"/>
                    <a:pt x="1873" y="321"/>
                    <a:pt x="1780" y="580"/>
                  </a:cubicBezTo>
                  <a:cubicBezTo>
                    <a:pt x="1233" y="2087"/>
                    <a:pt x="685" y="3616"/>
                    <a:pt x="137" y="5146"/>
                  </a:cubicBezTo>
                  <a:cubicBezTo>
                    <a:pt x="91" y="5260"/>
                    <a:pt x="69" y="5351"/>
                    <a:pt x="0" y="5579"/>
                  </a:cubicBezTo>
                  <a:cubicBezTo>
                    <a:pt x="88" y="5689"/>
                    <a:pt x="261" y="5968"/>
                    <a:pt x="314" y="5968"/>
                  </a:cubicBezTo>
                  <a:cubicBezTo>
                    <a:pt x="316" y="5968"/>
                    <a:pt x="318" y="5968"/>
                    <a:pt x="320" y="5967"/>
                  </a:cubicBezTo>
                  <a:cubicBezTo>
                    <a:pt x="548" y="5876"/>
                    <a:pt x="822" y="5739"/>
                    <a:pt x="913" y="5556"/>
                  </a:cubicBezTo>
                  <a:cubicBezTo>
                    <a:pt x="1507" y="3981"/>
                    <a:pt x="2077" y="2429"/>
                    <a:pt x="2602" y="832"/>
                  </a:cubicBezTo>
                  <a:cubicBezTo>
                    <a:pt x="2694" y="603"/>
                    <a:pt x="2602" y="124"/>
                    <a:pt x="2465" y="55"/>
                  </a:cubicBezTo>
                  <a:cubicBezTo>
                    <a:pt x="2384" y="17"/>
                    <a:pt x="2314" y="0"/>
                    <a:pt x="2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660;p46">
              <a:extLst>
                <a:ext uri="{FF2B5EF4-FFF2-40B4-BE49-F238E27FC236}">
                  <a16:creationId xmlns:a16="http://schemas.microsoft.com/office/drawing/2014/main" id="{0D4E3AEF-1B36-4A00-980E-A8177A8AC90E}"/>
                </a:ext>
              </a:extLst>
            </p:cNvPr>
            <p:cNvSpPr/>
            <p:nvPr/>
          </p:nvSpPr>
          <p:spPr>
            <a:xfrm>
              <a:off x="5912507" y="2604871"/>
              <a:ext cx="767838" cy="1463762"/>
            </a:xfrm>
            <a:custGeom>
              <a:avLst/>
              <a:gdLst/>
              <a:ahLst/>
              <a:cxnLst/>
              <a:rect l="l" t="t" r="r" b="b"/>
              <a:pathLst>
                <a:path w="42890" h="81763" extrusionOk="0">
                  <a:moveTo>
                    <a:pt x="26513" y="1100"/>
                  </a:moveTo>
                  <a:cubicBezTo>
                    <a:pt x="31960" y="1100"/>
                    <a:pt x="36744" y="3112"/>
                    <a:pt x="41109" y="6437"/>
                  </a:cubicBezTo>
                  <a:cubicBezTo>
                    <a:pt x="35334" y="5501"/>
                    <a:pt x="29856" y="3629"/>
                    <a:pt x="24538" y="1187"/>
                  </a:cubicBezTo>
                  <a:cubicBezTo>
                    <a:pt x="25206" y="1129"/>
                    <a:pt x="25864" y="1100"/>
                    <a:pt x="26513" y="1100"/>
                  </a:cubicBezTo>
                  <a:close/>
                  <a:moveTo>
                    <a:pt x="23237" y="1689"/>
                  </a:moveTo>
                  <a:cubicBezTo>
                    <a:pt x="29171" y="4382"/>
                    <a:pt x="35220" y="6482"/>
                    <a:pt x="41679" y="7532"/>
                  </a:cubicBezTo>
                  <a:cubicBezTo>
                    <a:pt x="41634" y="7669"/>
                    <a:pt x="41565" y="7898"/>
                    <a:pt x="41474" y="8126"/>
                  </a:cubicBezTo>
                  <a:cubicBezTo>
                    <a:pt x="40470" y="10933"/>
                    <a:pt x="39420" y="13764"/>
                    <a:pt x="38438" y="16594"/>
                  </a:cubicBezTo>
                  <a:cubicBezTo>
                    <a:pt x="38251" y="17155"/>
                    <a:pt x="37988" y="17379"/>
                    <a:pt x="37547" y="17379"/>
                  </a:cubicBezTo>
                  <a:cubicBezTo>
                    <a:pt x="37450" y="17379"/>
                    <a:pt x="37344" y="17368"/>
                    <a:pt x="37228" y="17347"/>
                  </a:cubicBezTo>
                  <a:cubicBezTo>
                    <a:pt x="35151" y="16936"/>
                    <a:pt x="33029" y="16708"/>
                    <a:pt x="31020" y="16115"/>
                  </a:cubicBezTo>
                  <a:cubicBezTo>
                    <a:pt x="27710" y="15133"/>
                    <a:pt x="24469" y="13946"/>
                    <a:pt x="21205" y="12782"/>
                  </a:cubicBezTo>
                  <a:cubicBezTo>
                    <a:pt x="19448" y="12143"/>
                    <a:pt x="19493" y="12052"/>
                    <a:pt x="20109" y="10340"/>
                  </a:cubicBezTo>
                  <a:cubicBezTo>
                    <a:pt x="21068" y="7646"/>
                    <a:pt x="22050" y="4930"/>
                    <a:pt x="23031" y="2237"/>
                  </a:cubicBezTo>
                  <a:cubicBezTo>
                    <a:pt x="23100" y="2031"/>
                    <a:pt x="23191" y="1826"/>
                    <a:pt x="23237" y="1689"/>
                  </a:cubicBezTo>
                  <a:close/>
                  <a:moveTo>
                    <a:pt x="19196" y="12896"/>
                  </a:moveTo>
                  <a:cubicBezTo>
                    <a:pt x="25222" y="15361"/>
                    <a:pt x="31203" y="17667"/>
                    <a:pt x="37776" y="18306"/>
                  </a:cubicBezTo>
                  <a:cubicBezTo>
                    <a:pt x="37616" y="18808"/>
                    <a:pt x="37502" y="19287"/>
                    <a:pt x="37251" y="19721"/>
                  </a:cubicBezTo>
                  <a:cubicBezTo>
                    <a:pt x="37191" y="19861"/>
                    <a:pt x="36887" y="19931"/>
                    <a:pt x="36674" y="19931"/>
                  </a:cubicBezTo>
                  <a:cubicBezTo>
                    <a:pt x="36644" y="19931"/>
                    <a:pt x="36615" y="19929"/>
                    <a:pt x="36589" y="19926"/>
                  </a:cubicBezTo>
                  <a:cubicBezTo>
                    <a:pt x="35060" y="19653"/>
                    <a:pt x="33531" y="19401"/>
                    <a:pt x="32024" y="19036"/>
                  </a:cubicBezTo>
                  <a:cubicBezTo>
                    <a:pt x="29536" y="18420"/>
                    <a:pt x="27048" y="17804"/>
                    <a:pt x="24629" y="17005"/>
                  </a:cubicBezTo>
                  <a:cubicBezTo>
                    <a:pt x="22803" y="16411"/>
                    <a:pt x="21091" y="15498"/>
                    <a:pt x="19333" y="14745"/>
                  </a:cubicBezTo>
                  <a:cubicBezTo>
                    <a:pt x="18763" y="14494"/>
                    <a:pt x="18626" y="14129"/>
                    <a:pt x="18923" y="13604"/>
                  </a:cubicBezTo>
                  <a:cubicBezTo>
                    <a:pt x="19037" y="13376"/>
                    <a:pt x="19105" y="13102"/>
                    <a:pt x="19196" y="12896"/>
                  </a:cubicBezTo>
                  <a:close/>
                  <a:moveTo>
                    <a:pt x="18352" y="15202"/>
                  </a:moveTo>
                  <a:cubicBezTo>
                    <a:pt x="21182" y="16959"/>
                    <a:pt x="24241" y="17963"/>
                    <a:pt x="27368" y="18785"/>
                  </a:cubicBezTo>
                  <a:cubicBezTo>
                    <a:pt x="30472" y="19584"/>
                    <a:pt x="33599" y="20269"/>
                    <a:pt x="36772" y="21022"/>
                  </a:cubicBezTo>
                  <a:cubicBezTo>
                    <a:pt x="36772" y="21068"/>
                    <a:pt x="36749" y="21227"/>
                    <a:pt x="36681" y="21387"/>
                  </a:cubicBezTo>
                  <a:cubicBezTo>
                    <a:pt x="36315" y="22460"/>
                    <a:pt x="35882" y="23510"/>
                    <a:pt x="35562" y="24606"/>
                  </a:cubicBezTo>
                  <a:cubicBezTo>
                    <a:pt x="35419" y="25036"/>
                    <a:pt x="35205" y="25184"/>
                    <a:pt x="34866" y="25184"/>
                  </a:cubicBezTo>
                  <a:cubicBezTo>
                    <a:pt x="34773" y="25184"/>
                    <a:pt x="34671" y="25173"/>
                    <a:pt x="34558" y="25153"/>
                  </a:cubicBezTo>
                  <a:cubicBezTo>
                    <a:pt x="29833" y="24332"/>
                    <a:pt x="25268" y="22962"/>
                    <a:pt x="20817" y="21159"/>
                  </a:cubicBezTo>
                  <a:cubicBezTo>
                    <a:pt x="19493" y="20611"/>
                    <a:pt x="18192" y="20041"/>
                    <a:pt x="16800" y="19470"/>
                  </a:cubicBezTo>
                  <a:cubicBezTo>
                    <a:pt x="17348" y="17986"/>
                    <a:pt x="17850" y="16617"/>
                    <a:pt x="18352" y="15202"/>
                  </a:cubicBezTo>
                  <a:close/>
                  <a:moveTo>
                    <a:pt x="16503" y="20292"/>
                  </a:moveTo>
                  <a:cubicBezTo>
                    <a:pt x="17713" y="20817"/>
                    <a:pt x="18808" y="21319"/>
                    <a:pt x="19973" y="21844"/>
                  </a:cubicBezTo>
                  <a:cubicBezTo>
                    <a:pt x="19881" y="22095"/>
                    <a:pt x="19790" y="22300"/>
                    <a:pt x="19721" y="22529"/>
                  </a:cubicBezTo>
                  <a:cubicBezTo>
                    <a:pt x="15499" y="34215"/>
                    <a:pt x="11276" y="45902"/>
                    <a:pt x="7076" y="57588"/>
                  </a:cubicBezTo>
                  <a:cubicBezTo>
                    <a:pt x="6711" y="58615"/>
                    <a:pt x="6483" y="59665"/>
                    <a:pt x="6163" y="60715"/>
                  </a:cubicBezTo>
                  <a:cubicBezTo>
                    <a:pt x="6140" y="60829"/>
                    <a:pt x="6072" y="60943"/>
                    <a:pt x="5889" y="61080"/>
                  </a:cubicBezTo>
                  <a:cubicBezTo>
                    <a:pt x="5844" y="60875"/>
                    <a:pt x="5821" y="60692"/>
                    <a:pt x="5775" y="60487"/>
                  </a:cubicBezTo>
                  <a:cubicBezTo>
                    <a:pt x="5620" y="59693"/>
                    <a:pt x="5177" y="59251"/>
                    <a:pt x="4536" y="59251"/>
                  </a:cubicBezTo>
                  <a:cubicBezTo>
                    <a:pt x="4329" y="59251"/>
                    <a:pt x="4102" y="59297"/>
                    <a:pt x="3858" y="59391"/>
                  </a:cubicBezTo>
                  <a:cubicBezTo>
                    <a:pt x="3264" y="59620"/>
                    <a:pt x="2717" y="60008"/>
                    <a:pt x="2055" y="60396"/>
                  </a:cubicBezTo>
                  <a:cubicBezTo>
                    <a:pt x="6871" y="46997"/>
                    <a:pt x="11664" y="33690"/>
                    <a:pt x="16503" y="20292"/>
                  </a:cubicBezTo>
                  <a:close/>
                  <a:moveTo>
                    <a:pt x="20817" y="22209"/>
                  </a:moveTo>
                  <a:cubicBezTo>
                    <a:pt x="22232" y="22711"/>
                    <a:pt x="23556" y="23190"/>
                    <a:pt x="24971" y="23670"/>
                  </a:cubicBezTo>
                  <a:cubicBezTo>
                    <a:pt x="20269" y="36703"/>
                    <a:pt x="15590" y="49691"/>
                    <a:pt x="10842" y="62792"/>
                  </a:cubicBezTo>
                  <a:cubicBezTo>
                    <a:pt x="10441" y="61620"/>
                    <a:pt x="9968" y="61105"/>
                    <a:pt x="9224" y="61105"/>
                  </a:cubicBezTo>
                  <a:cubicBezTo>
                    <a:pt x="8866" y="61105"/>
                    <a:pt x="8447" y="61223"/>
                    <a:pt x="7944" y="61446"/>
                  </a:cubicBezTo>
                  <a:cubicBezTo>
                    <a:pt x="7510" y="61628"/>
                    <a:pt x="7099" y="61879"/>
                    <a:pt x="6665" y="62108"/>
                  </a:cubicBezTo>
                  <a:cubicBezTo>
                    <a:pt x="6665" y="62039"/>
                    <a:pt x="6620" y="61971"/>
                    <a:pt x="6643" y="61925"/>
                  </a:cubicBezTo>
                  <a:cubicBezTo>
                    <a:pt x="8971" y="55328"/>
                    <a:pt x="11276" y="48732"/>
                    <a:pt x="13627" y="42135"/>
                  </a:cubicBezTo>
                  <a:cubicBezTo>
                    <a:pt x="15887" y="35767"/>
                    <a:pt x="18215" y="29399"/>
                    <a:pt x="20497" y="23054"/>
                  </a:cubicBezTo>
                  <a:cubicBezTo>
                    <a:pt x="20612" y="22780"/>
                    <a:pt x="20703" y="22506"/>
                    <a:pt x="20817" y="22209"/>
                  </a:cubicBezTo>
                  <a:close/>
                  <a:moveTo>
                    <a:pt x="25816" y="23944"/>
                  </a:moveTo>
                  <a:cubicBezTo>
                    <a:pt x="27345" y="24377"/>
                    <a:pt x="28783" y="24788"/>
                    <a:pt x="30290" y="25222"/>
                  </a:cubicBezTo>
                  <a:cubicBezTo>
                    <a:pt x="25633" y="38141"/>
                    <a:pt x="20977" y="51037"/>
                    <a:pt x="16320" y="63979"/>
                  </a:cubicBezTo>
                  <a:cubicBezTo>
                    <a:pt x="15865" y="63263"/>
                    <a:pt x="15479" y="62930"/>
                    <a:pt x="14898" y="62930"/>
                  </a:cubicBezTo>
                  <a:cubicBezTo>
                    <a:pt x="14664" y="62930"/>
                    <a:pt x="14398" y="62984"/>
                    <a:pt x="14084" y="63089"/>
                  </a:cubicBezTo>
                  <a:cubicBezTo>
                    <a:pt x="13308" y="63340"/>
                    <a:pt x="12600" y="63774"/>
                    <a:pt x="11870" y="64162"/>
                  </a:cubicBezTo>
                  <a:cubicBezTo>
                    <a:pt x="11641" y="64253"/>
                    <a:pt x="11459" y="64413"/>
                    <a:pt x="11139" y="64641"/>
                  </a:cubicBezTo>
                  <a:cubicBezTo>
                    <a:pt x="16069" y="50992"/>
                    <a:pt x="20931" y="37502"/>
                    <a:pt x="25816" y="23944"/>
                  </a:cubicBezTo>
                  <a:close/>
                  <a:moveTo>
                    <a:pt x="31180" y="25427"/>
                  </a:moveTo>
                  <a:cubicBezTo>
                    <a:pt x="32458" y="25656"/>
                    <a:pt x="33668" y="25884"/>
                    <a:pt x="34992" y="26135"/>
                  </a:cubicBezTo>
                  <a:cubicBezTo>
                    <a:pt x="30198" y="39351"/>
                    <a:pt x="25451" y="52521"/>
                    <a:pt x="20840" y="65303"/>
                  </a:cubicBezTo>
                  <a:cubicBezTo>
                    <a:pt x="20589" y="65166"/>
                    <a:pt x="20246" y="64915"/>
                    <a:pt x="19858" y="64847"/>
                  </a:cubicBezTo>
                  <a:cubicBezTo>
                    <a:pt x="19712" y="64825"/>
                    <a:pt x="19561" y="64814"/>
                    <a:pt x="19409" y="64814"/>
                  </a:cubicBezTo>
                  <a:cubicBezTo>
                    <a:pt x="19087" y="64814"/>
                    <a:pt x="18761" y="64860"/>
                    <a:pt x="18466" y="64938"/>
                  </a:cubicBezTo>
                  <a:cubicBezTo>
                    <a:pt x="17895" y="65098"/>
                    <a:pt x="17348" y="65372"/>
                    <a:pt x="16663" y="65645"/>
                  </a:cubicBezTo>
                  <a:cubicBezTo>
                    <a:pt x="21525" y="52179"/>
                    <a:pt x="26341" y="38826"/>
                    <a:pt x="31180" y="25427"/>
                  </a:cubicBezTo>
                  <a:close/>
                  <a:moveTo>
                    <a:pt x="4446" y="60150"/>
                  </a:moveTo>
                  <a:cubicBezTo>
                    <a:pt x="4772" y="60150"/>
                    <a:pt x="4916" y="60458"/>
                    <a:pt x="4931" y="61126"/>
                  </a:cubicBezTo>
                  <a:cubicBezTo>
                    <a:pt x="4953" y="61811"/>
                    <a:pt x="4862" y="62496"/>
                    <a:pt x="4817" y="63180"/>
                  </a:cubicBezTo>
                  <a:cubicBezTo>
                    <a:pt x="4794" y="63363"/>
                    <a:pt x="4702" y="63546"/>
                    <a:pt x="4725" y="63705"/>
                  </a:cubicBezTo>
                  <a:cubicBezTo>
                    <a:pt x="4794" y="64025"/>
                    <a:pt x="4885" y="64344"/>
                    <a:pt x="4976" y="64664"/>
                  </a:cubicBezTo>
                  <a:cubicBezTo>
                    <a:pt x="5273" y="64504"/>
                    <a:pt x="5638" y="64436"/>
                    <a:pt x="5844" y="64207"/>
                  </a:cubicBezTo>
                  <a:cubicBezTo>
                    <a:pt x="6597" y="63317"/>
                    <a:pt x="7441" y="62564"/>
                    <a:pt x="8560" y="62153"/>
                  </a:cubicBezTo>
                  <a:cubicBezTo>
                    <a:pt x="8833" y="62055"/>
                    <a:pt x="9059" y="62004"/>
                    <a:pt x="9240" y="62004"/>
                  </a:cubicBezTo>
                  <a:cubicBezTo>
                    <a:pt x="9693" y="62004"/>
                    <a:pt x="9871" y="62326"/>
                    <a:pt x="9838" y="63043"/>
                  </a:cubicBezTo>
                  <a:cubicBezTo>
                    <a:pt x="9815" y="63819"/>
                    <a:pt x="9610" y="64595"/>
                    <a:pt x="9587" y="65372"/>
                  </a:cubicBezTo>
                  <a:cubicBezTo>
                    <a:pt x="9587" y="65714"/>
                    <a:pt x="9792" y="66079"/>
                    <a:pt x="9907" y="66444"/>
                  </a:cubicBezTo>
                  <a:cubicBezTo>
                    <a:pt x="10249" y="66330"/>
                    <a:pt x="10614" y="66262"/>
                    <a:pt x="10911" y="66056"/>
                  </a:cubicBezTo>
                  <a:cubicBezTo>
                    <a:pt x="11892" y="65417"/>
                    <a:pt x="12828" y="64687"/>
                    <a:pt x="13855" y="64093"/>
                  </a:cubicBezTo>
                  <a:cubicBezTo>
                    <a:pt x="14040" y="63982"/>
                    <a:pt x="14286" y="63965"/>
                    <a:pt x="14540" y="63965"/>
                  </a:cubicBezTo>
                  <a:cubicBezTo>
                    <a:pt x="14659" y="63965"/>
                    <a:pt x="14780" y="63968"/>
                    <a:pt x="14898" y="63968"/>
                  </a:cubicBezTo>
                  <a:cubicBezTo>
                    <a:pt x="14994" y="63968"/>
                    <a:pt x="15089" y="63966"/>
                    <a:pt x="15179" y="63956"/>
                  </a:cubicBezTo>
                  <a:lnTo>
                    <a:pt x="15179" y="63956"/>
                  </a:lnTo>
                  <a:cubicBezTo>
                    <a:pt x="15179" y="64367"/>
                    <a:pt x="15225" y="64778"/>
                    <a:pt x="15156" y="65189"/>
                  </a:cubicBezTo>
                  <a:cubicBezTo>
                    <a:pt x="15042" y="65782"/>
                    <a:pt x="14837" y="66353"/>
                    <a:pt x="14746" y="66946"/>
                  </a:cubicBezTo>
                  <a:cubicBezTo>
                    <a:pt x="14700" y="67198"/>
                    <a:pt x="14882" y="67494"/>
                    <a:pt x="14951" y="67768"/>
                  </a:cubicBezTo>
                  <a:cubicBezTo>
                    <a:pt x="15225" y="67700"/>
                    <a:pt x="15522" y="67677"/>
                    <a:pt x="15750" y="67540"/>
                  </a:cubicBezTo>
                  <a:cubicBezTo>
                    <a:pt x="16731" y="66969"/>
                    <a:pt x="17644" y="66307"/>
                    <a:pt x="18671" y="65828"/>
                  </a:cubicBezTo>
                  <a:cubicBezTo>
                    <a:pt x="18939" y="65694"/>
                    <a:pt x="19144" y="65626"/>
                    <a:pt x="19296" y="65626"/>
                  </a:cubicBezTo>
                  <a:cubicBezTo>
                    <a:pt x="19613" y="65626"/>
                    <a:pt x="19707" y="65920"/>
                    <a:pt x="19676" y="66536"/>
                  </a:cubicBezTo>
                  <a:cubicBezTo>
                    <a:pt x="19653" y="67198"/>
                    <a:pt x="19584" y="67860"/>
                    <a:pt x="19516" y="68521"/>
                  </a:cubicBezTo>
                  <a:cubicBezTo>
                    <a:pt x="19448" y="69252"/>
                    <a:pt x="19219" y="69891"/>
                    <a:pt x="18671" y="70439"/>
                  </a:cubicBezTo>
                  <a:cubicBezTo>
                    <a:pt x="16366" y="72767"/>
                    <a:pt x="14061" y="75118"/>
                    <a:pt x="11755" y="77469"/>
                  </a:cubicBezTo>
                  <a:cubicBezTo>
                    <a:pt x="11664" y="77560"/>
                    <a:pt x="11573" y="77629"/>
                    <a:pt x="11390" y="77788"/>
                  </a:cubicBezTo>
                  <a:cubicBezTo>
                    <a:pt x="11185" y="77264"/>
                    <a:pt x="11048" y="76830"/>
                    <a:pt x="10820" y="76419"/>
                  </a:cubicBezTo>
                  <a:cubicBezTo>
                    <a:pt x="10140" y="75149"/>
                    <a:pt x="9054" y="74454"/>
                    <a:pt x="7748" y="74454"/>
                  </a:cubicBezTo>
                  <a:cubicBezTo>
                    <a:pt x="7388" y="74454"/>
                    <a:pt x="7010" y="74507"/>
                    <a:pt x="6620" y="74616"/>
                  </a:cubicBezTo>
                  <a:cubicBezTo>
                    <a:pt x="5661" y="74890"/>
                    <a:pt x="4748" y="75346"/>
                    <a:pt x="3812" y="75734"/>
                  </a:cubicBezTo>
                  <a:cubicBezTo>
                    <a:pt x="3607" y="75803"/>
                    <a:pt x="3424" y="75894"/>
                    <a:pt x="3127" y="76031"/>
                  </a:cubicBezTo>
                  <a:cubicBezTo>
                    <a:pt x="2899" y="74616"/>
                    <a:pt x="2648" y="73269"/>
                    <a:pt x="2420" y="71922"/>
                  </a:cubicBezTo>
                  <a:cubicBezTo>
                    <a:pt x="2009" y="69320"/>
                    <a:pt x="1621" y="66741"/>
                    <a:pt x="1233" y="64139"/>
                  </a:cubicBezTo>
                  <a:cubicBezTo>
                    <a:pt x="1187" y="63774"/>
                    <a:pt x="1233" y="63363"/>
                    <a:pt x="1370" y="63043"/>
                  </a:cubicBezTo>
                  <a:cubicBezTo>
                    <a:pt x="1826" y="61925"/>
                    <a:pt x="2625" y="61058"/>
                    <a:pt x="3698" y="60441"/>
                  </a:cubicBezTo>
                  <a:cubicBezTo>
                    <a:pt x="4013" y="60250"/>
                    <a:pt x="4259" y="60150"/>
                    <a:pt x="4446" y="60150"/>
                  </a:cubicBezTo>
                  <a:close/>
                  <a:moveTo>
                    <a:pt x="5319" y="76168"/>
                  </a:moveTo>
                  <a:cubicBezTo>
                    <a:pt x="4748" y="76807"/>
                    <a:pt x="4177" y="77469"/>
                    <a:pt x="3538" y="78177"/>
                  </a:cubicBezTo>
                  <a:cubicBezTo>
                    <a:pt x="3196" y="77035"/>
                    <a:pt x="3196" y="77035"/>
                    <a:pt x="4086" y="76602"/>
                  </a:cubicBezTo>
                  <a:cubicBezTo>
                    <a:pt x="4451" y="76396"/>
                    <a:pt x="4839" y="76236"/>
                    <a:pt x="5319" y="76168"/>
                  </a:cubicBezTo>
                  <a:close/>
                  <a:moveTo>
                    <a:pt x="8469" y="75369"/>
                  </a:moveTo>
                  <a:cubicBezTo>
                    <a:pt x="8514" y="75437"/>
                    <a:pt x="8537" y="75506"/>
                    <a:pt x="8583" y="75597"/>
                  </a:cubicBezTo>
                  <a:cubicBezTo>
                    <a:pt x="7099" y="77104"/>
                    <a:pt x="5638" y="78610"/>
                    <a:pt x="4155" y="80139"/>
                  </a:cubicBezTo>
                  <a:cubicBezTo>
                    <a:pt x="3698" y="79888"/>
                    <a:pt x="3561" y="79546"/>
                    <a:pt x="3881" y="79204"/>
                  </a:cubicBezTo>
                  <a:cubicBezTo>
                    <a:pt x="4999" y="77948"/>
                    <a:pt x="6118" y="76716"/>
                    <a:pt x="7304" y="75529"/>
                  </a:cubicBezTo>
                  <a:cubicBezTo>
                    <a:pt x="7437" y="75396"/>
                    <a:pt x="7677" y="75379"/>
                    <a:pt x="7931" y="75379"/>
                  </a:cubicBezTo>
                  <a:cubicBezTo>
                    <a:pt x="8020" y="75379"/>
                    <a:pt x="8111" y="75381"/>
                    <a:pt x="8199" y="75381"/>
                  </a:cubicBezTo>
                  <a:cubicBezTo>
                    <a:pt x="8293" y="75381"/>
                    <a:pt x="8385" y="75379"/>
                    <a:pt x="8469" y="75369"/>
                  </a:cubicBezTo>
                  <a:close/>
                  <a:moveTo>
                    <a:pt x="9336" y="76099"/>
                  </a:moveTo>
                  <a:cubicBezTo>
                    <a:pt x="10112" y="76647"/>
                    <a:pt x="10112" y="76784"/>
                    <a:pt x="9519" y="77378"/>
                  </a:cubicBezTo>
                  <a:cubicBezTo>
                    <a:pt x="8491" y="78428"/>
                    <a:pt x="7441" y="79455"/>
                    <a:pt x="6437" y="80528"/>
                  </a:cubicBezTo>
                  <a:cubicBezTo>
                    <a:pt x="6258" y="80716"/>
                    <a:pt x="6089" y="80781"/>
                    <a:pt x="5916" y="80781"/>
                  </a:cubicBezTo>
                  <a:cubicBezTo>
                    <a:pt x="5648" y="80781"/>
                    <a:pt x="5369" y="80625"/>
                    <a:pt x="5022" y="80528"/>
                  </a:cubicBezTo>
                  <a:cubicBezTo>
                    <a:pt x="6528" y="78998"/>
                    <a:pt x="7944" y="77537"/>
                    <a:pt x="9336" y="76099"/>
                  </a:cubicBezTo>
                  <a:close/>
                  <a:moveTo>
                    <a:pt x="10454" y="77971"/>
                  </a:moveTo>
                  <a:lnTo>
                    <a:pt x="10454" y="77971"/>
                  </a:lnTo>
                  <a:cubicBezTo>
                    <a:pt x="10705" y="78268"/>
                    <a:pt x="10705" y="78565"/>
                    <a:pt x="10340" y="78884"/>
                  </a:cubicBezTo>
                  <a:cubicBezTo>
                    <a:pt x="9770" y="79409"/>
                    <a:pt x="9245" y="79934"/>
                    <a:pt x="8742" y="80505"/>
                  </a:cubicBezTo>
                  <a:cubicBezTo>
                    <a:pt x="8522" y="80753"/>
                    <a:pt x="8284" y="80860"/>
                    <a:pt x="8005" y="80860"/>
                  </a:cubicBezTo>
                  <a:cubicBezTo>
                    <a:pt x="7822" y="80860"/>
                    <a:pt x="7621" y="80814"/>
                    <a:pt x="7396" y="80733"/>
                  </a:cubicBezTo>
                  <a:cubicBezTo>
                    <a:pt x="8400" y="79820"/>
                    <a:pt x="9404" y="78907"/>
                    <a:pt x="10454" y="77971"/>
                  </a:cubicBezTo>
                  <a:close/>
                  <a:moveTo>
                    <a:pt x="26341" y="0"/>
                  </a:moveTo>
                  <a:cubicBezTo>
                    <a:pt x="25336" y="137"/>
                    <a:pt x="24332" y="274"/>
                    <a:pt x="23328" y="365"/>
                  </a:cubicBezTo>
                  <a:cubicBezTo>
                    <a:pt x="22849" y="411"/>
                    <a:pt x="22643" y="662"/>
                    <a:pt x="22483" y="1096"/>
                  </a:cubicBezTo>
                  <a:cubicBezTo>
                    <a:pt x="20132" y="7646"/>
                    <a:pt x="17781" y="14197"/>
                    <a:pt x="15407" y="20748"/>
                  </a:cubicBezTo>
                  <a:cubicBezTo>
                    <a:pt x="11870" y="30563"/>
                    <a:pt x="8332" y="40378"/>
                    <a:pt x="4771" y="50193"/>
                  </a:cubicBezTo>
                  <a:cubicBezTo>
                    <a:pt x="3264" y="54370"/>
                    <a:pt x="1712" y="58547"/>
                    <a:pt x="183" y="62724"/>
                  </a:cubicBezTo>
                  <a:cubicBezTo>
                    <a:pt x="92" y="62975"/>
                    <a:pt x="0" y="63272"/>
                    <a:pt x="46" y="63500"/>
                  </a:cubicBezTo>
                  <a:cubicBezTo>
                    <a:pt x="229" y="64367"/>
                    <a:pt x="503" y="65212"/>
                    <a:pt x="639" y="66056"/>
                  </a:cubicBezTo>
                  <a:cubicBezTo>
                    <a:pt x="1347" y="70439"/>
                    <a:pt x="2055" y="74798"/>
                    <a:pt x="2694" y="79181"/>
                  </a:cubicBezTo>
                  <a:cubicBezTo>
                    <a:pt x="2854" y="80322"/>
                    <a:pt x="3401" y="81075"/>
                    <a:pt x="4520" y="81304"/>
                  </a:cubicBezTo>
                  <a:cubicBezTo>
                    <a:pt x="5661" y="81555"/>
                    <a:pt x="6848" y="81669"/>
                    <a:pt x="8035" y="81760"/>
                  </a:cubicBezTo>
                  <a:cubicBezTo>
                    <a:pt x="8057" y="81762"/>
                    <a:pt x="8079" y="81762"/>
                    <a:pt x="8102" y="81762"/>
                  </a:cubicBezTo>
                  <a:cubicBezTo>
                    <a:pt x="8437" y="81762"/>
                    <a:pt x="8873" y="81607"/>
                    <a:pt x="9108" y="81372"/>
                  </a:cubicBezTo>
                  <a:cubicBezTo>
                    <a:pt x="12372" y="78154"/>
                    <a:pt x="15590" y="74890"/>
                    <a:pt x="18808" y="71649"/>
                  </a:cubicBezTo>
                  <a:cubicBezTo>
                    <a:pt x="19288" y="71146"/>
                    <a:pt x="19813" y="70644"/>
                    <a:pt x="20132" y="70051"/>
                  </a:cubicBezTo>
                  <a:cubicBezTo>
                    <a:pt x="20475" y="69457"/>
                    <a:pt x="20566" y="68750"/>
                    <a:pt x="20817" y="68088"/>
                  </a:cubicBezTo>
                  <a:cubicBezTo>
                    <a:pt x="22712" y="62769"/>
                    <a:pt x="24652" y="57451"/>
                    <a:pt x="26569" y="52133"/>
                  </a:cubicBezTo>
                  <a:cubicBezTo>
                    <a:pt x="31910" y="37274"/>
                    <a:pt x="37251" y="22392"/>
                    <a:pt x="42638" y="7532"/>
                  </a:cubicBezTo>
                  <a:cubicBezTo>
                    <a:pt x="42889" y="6848"/>
                    <a:pt x="42661" y="6437"/>
                    <a:pt x="42227" y="6072"/>
                  </a:cubicBezTo>
                  <a:cubicBezTo>
                    <a:pt x="41542" y="5501"/>
                    <a:pt x="40789" y="4976"/>
                    <a:pt x="40013" y="4474"/>
                  </a:cubicBezTo>
                  <a:cubicBezTo>
                    <a:pt x="35882" y="1735"/>
                    <a:pt x="31362" y="183"/>
                    <a:pt x="26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661;p46">
              <a:extLst>
                <a:ext uri="{FF2B5EF4-FFF2-40B4-BE49-F238E27FC236}">
                  <a16:creationId xmlns:a16="http://schemas.microsoft.com/office/drawing/2014/main" id="{B4399684-C282-408D-8E1D-076BDA09C0A6}"/>
                </a:ext>
              </a:extLst>
            </p:cNvPr>
            <p:cNvSpPr/>
            <p:nvPr/>
          </p:nvSpPr>
          <p:spPr>
            <a:xfrm>
              <a:off x="6218980" y="3968505"/>
              <a:ext cx="674262" cy="572594"/>
            </a:xfrm>
            <a:custGeom>
              <a:avLst/>
              <a:gdLst/>
              <a:ahLst/>
              <a:cxnLst/>
              <a:rect l="l" t="t" r="r" b="b"/>
              <a:pathLst>
                <a:path w="37663" h="31984" extrusionOk="0">
                  <a:moveTo>
                    <a:pt x="32291" y="0"/>
                  </a:moveTo>
                  <a:cubicBezTo>
                    <a:pt x="31583" y="0"/>
                    <a:pt x="30868" y="21"/>
                    <a:pt x="30153" y="21"/>
                  </a:cubicBezTo>
                  <a:lnTo>
                    <a:pt x="26729" y="44"/>
                  </a:lnTo>
                  <a:cubicBezTo>
                    <a:pt x="22095" y="89"/>
                    <a:pt x="17485" y="112"/>
                    <a:pt x="12851" y="135"/>
                  </a:cubicBezTo>
                  <a:lnTo>
                    <a:pt x="5981" y="181"/>
                  </a:lnTo>
                  <a:cubicBezTo>
                    <a:pt x="4816" y="203"/>
                    <a:pt x="3652" y="203"/>
                    <a:pt x="2465" y="203"/>
                  </a:cubicBezTo>
                  <a:cubicBezTo>
                    <a:pt x="2418" y="203"/>
                    <a:pt x="2370" y="203"/>
                    <a:pt x="2321" y="203"/>
                  </a:cubicBezTo>
                  <a:cubicBezTo>
                    <a:pt x="1657" y="203"/>
                    <a:pt x="836" y="223"/>
                    <a:pt x="411" y="797"/>
                  </a:cubicBezTo>
                  <a:cubicBezTo>
                    <a:pt x="160" y="1139"/>
                    <a:pt x="160" y="1527"/>
                    <a:pt x="160" y="1938"/>
                  </a:cubicBezTo>
                  <a:cubicBezTo>
                    <a:pt x="69" y="1984"/>
                    <a:pt x="0" y="2075"/>
                    <a:pt x="23" y="2212"/>
                  </a:cubicBezTo>
                  <a:cubicBezTo>
                    <a:pt x="229" y="6686"/>
                    <a:pt x="480" y="11182"/>
                    <a:pt x="776" y="15633"/>
                  </a:cubicBezTo>
                  <a:cubicBezTo>
                    <a:pt x="913" y="17847"/>
                    <a:pt x="1073" y="20061"/>
                    <a:pt x="1233" y="22253"/>
                  </a:cubicBezTo>
                  <a:cubicBezTo>
                    <a:pt x="1393" y="24467"/>
                    <a:pt x="1507" y="26703"/>
                    <a:pt x="1781" y="28895"/>
                  </a:cubicBezTo>
                  <a:cubicBezTo>
                    <a:pt x="1849" y="29648"/>
                    <a:pt x="2055" y="30401"/>
                    <a:pt x="2717" y="30858"/>
                  </a:cubicBezTo>
                  <a:cubicBezTo>
                    <a:pt x="3447" y="31383"/>
                    <a:pt x="4497" y="31337"/>
                    <a:pt x="5387" y="31383"/>
                  </a:cubicBezTo>
                  <a:cubicBezTo>
                    <a:pt x="7670" y="31565"/>
                    <a:pt x="9975" y="31679"/>
                    <a:pt x="12280" y="31793"/>
                  </a:cubicBezTo>
                  <a:cubicBezTo>
                    <a:pt x="15515" y="31923"/>
                    <a:pt x="18749" y="31983"/>
                    <a:pt x="21991" y="31983"/>
                  </a:cubicBezTo>
                  <a:cubicBezTo>
                    <a:pt x="23326" y="31983"/>
                    <a:pt x="24661" y="31973"/>
                    <a:pt x="25998" y="31953"/>
                  </a:cubicBezTo>
                  <a:cubicBezTo>
                    <a:pt x="28281" y="31908"/>
                    <a:pt x="30586" y="31816"/>
                    <a:pt x="32892" y="31725"/>
                  </a:cubicBezTo>
                  <a:cubicBezTo>
                    <a:pt x="33439" y="31679"/>
                    <a:pt x="33987" y="31657"/>
                    <a:pt x="34558" y="31634"/>
                  </a:cubicBezTo>
                  <a:cubicBezTo>
                    <a:pt x="35060" y="31588"/>
                    <a:pt x="35608" y="31611"/>
                    <a:pt x="36110" y="31520"/>
                  </a:cubicBezTo>
                  <a:cubicBezTo>
                    <a:pt x="37114" y="31314"/>
                    <a:pt x="37183" y="30219"/>
                    <a:pt x="37320" y="29420"/>
                  </a:cubicBezTo>
                  <a:cubicBezTo>
                    <a:pt x="37662" y="27320"/>
                    <a:pt x="37662" y="25197"/>
                    <a:pt x="37616" y="23074"/>
                  </a:cubicBezTo>
                  <a:cubicBezTo>
                    <a:pt x="37571" y="20792"/>
                    <a:pt x="37502" y="18532"/>
                    <a:pt x="37365" y="16272"/>
                  </a:cubicBezTo>
                  <a:cubicBezTo>
                    <a:pt x="37114" y="11867"/>
                    <a:pt x="36795" y="7462"/>
                    <a:pt x="36384" y="3079"/>
                  </a:cubicBezTo>
                  <a:cubicBezTo>
                    <a:pt x="36315" y="2280"/>
                    <a:pt x="36178" y="1436"/>
                    <a:pt x="35608" y="820"/>
                  </a:cubicBezTo>
                  <a:cubicBezTo>
                    <a:pt x="35014" y="226"/>
                    <a:pt x="34147" y="66"/>
                    <a:pt x="33348" y="21"/>
                  </a:cubicBezTo>
                  <a:cubicBezTo>
                    <a:pt x="32998" y="6"/>
                    <a:pt x="32646" y="0"/>
                    <a:pt x="3229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662;p46">
              <a:extLst>
                <a:ext uri="{FF2B5EF4-FFF2-40B4-BE49-F238E27FC236}">
                  <a16:creationId xmlns:a16="http://schemas.microsoft.com/office/drawing/2014/main" id="{F63FCC93-217D-4236-A3D2-9A196F151D92}"/>
                </a:ext>
              </a:extLst>
            </p:cNvPr>
            <p:cNvSpPr/>
            <p:nvPr/>
          </p:nvSpPr>
          <p:spPr>
            <a:xfrm>
              <a:off x="6096186" y="3918825"/>
              <a:ext cx="828922" cy="660387"/>
            </a:xfrm>
            <a:custGeom>
              <a:avLst/>
              <a:gdLst/>
              <a:ahLst/>
              <a:cxnLst/>
              <a:rect l="l" t="t" r="r" b="b"/>
              <a:pathLst>
                <a:path w="46302" h="36888" extrusionOk="0">
                  <a:moveTo>
                    <a:pt x="24913" y="0"/>
                  </a:moveTo>
                  <a:cubicBezTo>
                    <a:pt x="20911" y="0"/>
                    <a:pt x="16910" y="19"/>
                    <a:pt x="12908" y="57"/>
                  </a:cubicBezTo>
                  <a:cubicBezTo>
                    <a:pt x="11744" y="80"/>
                    <a:pt x="10557" y="102"/>
                    <a:pt x="9393" y="102"/>
                  </a:cubicBezTo>
                  <a:cubicBezTo>
                    <a:pt x="8914" y="125"/>
                    <a:pt x="8914" y="833"/>
                    <a:pt x="9393" y="833"/>
                  </a:cubicBezTo>
                  <a:cubicBezTo>
                    <a:pt x="14432" y="757"/>
                    <a:pt x="19477" y="723"/>
                    <a:pt x="24522" y="723"/>
                  </a:cubicBezTo>
                  <a:cubicBezTo>
                    <a:pt x="28642" y="723"/>
                    <a:pt x="32760" y="746"/>
                    <a:pt x="36875" y="787"/>
                  </a:cubicBezTo>
                  <a:cubicBezTo>
                    <a:pt x="39157" y="810"/>
                    <a:pt x="41440" y="833"/>
                    <a:pt x="43722" y="856"/>
                  </a:cubicBezTo>
                  <a:cubicBezTo>
                    <a:pt x="44224" y="878"/>
                    <a:pt x="44886" y="764"/>
                    <a:pt x="45023" y="1381"/>
                  </a:cubicBezTo>
                  <a:cubicBezTo>
                    <a:pt x="45160" y="1860"/>
                    <a:pt x="45092" y="2431"/>
                    <a:pt x="45115" y="2933"/>
                  </a:cubicBezTo>
                  <a:cubicBezTo>
                    <a:pt x="45160" y="4074"/>
                    <a:pt x="45206" y="5215"/>
                    <a:pt x="45229" y="6356"/>
                  </a:cubicBezTo>
                  <a:cubicBezTo>
                    <a:pt x="45366" y="10785"/>
                    <a:pt x="45457" y="15235"/>
                    <a:pt x="45525" y="19686"/>
                  </a:cubicBezTo>
                  <a:cubicBezTo>
                    <a:pt x="45571" y="24069"/>
                    <a:pt x="45640" y="28451"/>
                    <a:pt x="45320" y="32834"/>
                  </a:cubicBezTo>
                  <a:cubicBezTo>
                    <a:pt x="45274" y="33382"/>
                    <a:pt x="45229" y="33907"/>
                    <a:pt x="45183" y="34432"/>
                  </a:cubicBezTo>
                  <a:cubicBezTo>
                    <a:pt x="45137" y="34865"/>
                    <a:pt x="45183" y="35596"/>
                    <a:pt x="44818" y="35915"/>
                  </a:cubicBezTo>
                  <a:cubicBezTo>
                    <a:pt x="44521" y="36166"/>
                    <a:pt x="44042" y="36166"/>
                    <a:pt x="43677" y="36166"/>
                  </a:cubicBezTo>
                  <a:cubicBezTo>
                    <a:pt x="43106" y="36166"/>
                    <a:pt x="42535" y="36143"/>
                    <a:pt x="41965" y="36143"/>
                  </a:cubicBezTo>
                  <a:cubicBezTo>
                    <a:pt x="39682" y="36121"/>
                    <a:pt x="37400" y="36098"/>
                    <a:pt x="35117" y="36075"/>
                  </a:cubicBezTo>
                  <a:cubicBezTo>
                    <a:pt x="30552" y="36006"/>
                    <a:pt x="25987" y="35915"/>
                    <a:pt x="21445" y="35824"/>
                  </a:cubicBezTo>
                  <a:cubicBezTo>
                    <a:pt x="16880" y="35710"/>
                    <a:pt x="12315" y="35687"/>
                    <a:pt x="7772" y="35367"/>
                  </a:cubicBezTo>
                  <a:cubicBezTo>
                    <a:pt x="6631" y="35276"/>
                    <a:pt x="5490" y="35185"/>
                    <a:pt x="4371" y="35025"/>
                  </a:cubicBezTo>
                  <a:cubicBezTo>
                    <a:pt x="3892" y="34957"/>
                    <a:pt x="3344" y="34934"/>
                    <a:pt x="2911" y="34751"/>
                  </a:cubicBezTo>
                  <a:cubicBezTo>
                    <a:pt x="2317" y="34523"/>
                    <a:pt x="2317" y="33861"/>
                    <a:pt x="2249" y="33336"/>
                  </a:cubicBezTo>
                  <a:cubicBezTo>
                    <a:pt x="1998" y="31168"/>
                    <a:pt x="1883" y="28999"/>
                    <a:pt x="1746" y="26831"/>
                  </a:cubicBezTo>
                  <a:cubicBezTo>
                    <a:pt x="1473" y="22403"/>
                    <a:pt x="1222" y="17952"/>
                    <a:pt x="948" y="13524"/>
                  </a:cubicBezTo>
                  <a:cubicBezTo>
                    <a:pt x="879" y="12451"/>
                    <a:pt x="811" y="11378"/>
                    <a:pt x="742" y="10305"/>
                  </a:cubicBezTo>
                  <a:cubicBezTo>
                    <a:pt x="731" y="10077"/>
                    <a:pt x="542" y="9963"/>
                    <a:pt x="360" y="9963"/>
                  </a:cubicBezTo>
                  <a:cubicBezTo>
                    <a:pt x="177" y="9963"/>
                    <a:pt x="0" y="10077"/>
                    <a:pt x="12" y="10305"/>
                  </a:cubicBezTo>
                  <a:lnTo>
                    <a:pt x="856" y="24251"/>
                  </a:lnTo>
                  <a:cubicBezTo>
                    <a:pt x="993" y="26557"/>
                    <a:pt x="1107" y="28862"/>
                    <a:pt x="1290" y="31145"/>
                  </a:cubicBezTo>
                  <a:cubicBezTo>
                    <a:pt x="1381" y="32172"/>
                    <a:pt x="1404" y="33290"/>
                    <a:pt x="1655" y="34295"/>
                  </a:cubicBezTo>
                  <a:cubicBezTo>
                    <a:pt x="1929" y="35322"/>
                    <a:pt x="2774" y="35504"/>
                    <a:pt x="3732" y="35641"/>
                  </a:cubicBezTo>
                  <a:cubicBezTo>
                    <a:pt x="8343" y="36372"/>
                    <a:pt x="13068" y="36326"/>
                    <a:pt x="17747" y="36440"/>
                  </a:cubicBezTo>
                  <a:cubicBezTo>
                    <a:pt x="22540" y="36577"/>
                    <a:pt x="27356" y="36668"/>
                    <a:pt x="32150" y="36760"/>
                  </a:cubicBezTo>
                  <a:cubicBezTo>
                    <a:pt x="34569" y="36783"/>
                    <a:pt x="36966" y="36828"/>
                    <a:pt x="39363" y="36851"/>
                  </a:cubicBezTo>
                  <a:cubicBezTo>
                    <a:pt x="40550" y="36851"/>
                    <a:pt x="41714" y="36874"/>
                    <a:pt x="42878" y="36874"/>
                  </a:cubicBezTo>
                  <a:cubicBezTo>
                    <a:pt x="43130" y="36874"/>
                    <a:pt x="43405" y="36887"/>
                    <a:pt x="43683" y="36887"/>
                  </a:cubicBezTo>
                  <a:cubicBezTo>
                    <a:pt x="44287" y="36887"/>
                    <a:pt x="44906" y="36823"/>
                    <a:pt x="45343" y="36417"/>
                  </a:cubicBezTo>
                  <a:cubicBezTo>
                    <a:pt x="45662" y="36143"/>
                    <a:pt x="45754" y="35755"/>
                    <a:pt x="45822" y="35367"/>
                  </a:cubicBezTo>
                  <a:cubicBezTo>
                    <a:pt x="45891" y="34820"/>
                    <a:pt x="45936" y="34272"/>
                    <a:pt x="45982" y="33724"/>
                  </a:cubicBezTo>
                  <a:cubicBezTo>
                    <a:pt x="46073" y="32560"/>
                    <a:pt x="46142" y="31419"/>
                    <a:pt x="46187" y="30277"/>
                  </a:cubicBezTo>
                  <a:cubicBezTo>
                    <a:pt x="46301" y="27995"/>
                    <a:pt x="46301" y="25712"/>
                    <a:pt x="46301" y="23430"/>
                  </a:cubicBezTo>
                  <a:cubicBezTo>
                    <a:pt x="46279" y="18751"/>
                    <a:pt x="46187" y="14094"/>
                    <a:pt x="46073" y="9415"/>
                  </a:cubicBezTo>
                  <a:cubicBezTo>
                    <a:pt x="46005" y="7064"/>
                    <a:pt x="45936" y="4736"/>
                    <a:pt x="45845" y="2385"/>
                  </a:cubicBezTo>
                  <a:cubicBezTo>
                    <a:pt x="45822" y="1632"/>
                    <a:pt x="45868" y="627"/>
                    <a:pt x="45000" y="285"/>
                  </a:cubicBezTo>
                  <a:cubicBezTo>
                    <a:pt x="44711" y="163"/>
                    <a:pt x="44361" y="143"/>
                    <a:pt x="44018" y="143"/>
                  </a:cubicBezTo>
                  <a:cubicBezTo>
                    <a:pt x="43847" y="143"/>
                    <a:pt x="43677" y="148"/>
                    <a:pt x="43517" y="148"/>
                  </a:cubicBezTo>
                  <a:cubicBezTo>
                    <a:pt x="42901" y="125"/>
                    <a:pt x="42284" y="125"/>
                    <a:pt x="41668" y="102"/>
                  </a:cubicBezTo>
                  <a:cubicBezTo>
                    <a:pt x="36083" y="36"/>
                    <a:pt x="30498" y="0"/>
                    <a:pt x="2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1" name="Picture 2" descr="Leyendo escribiendo libro niño aprendiendo a leer, libro PNG Clipart |  PNGOcean">
            <a:extLst>
              <a:ext uri="{FF2B5EF4-FFF2-40B4-BE49-F238E27FC236}">
                <a16:creationId xmlns:a16="http://schemas.microsoft.com/office/drawing/2014/main" id="{C587EA12-30EB-4AB5-A407-74D41212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0" b="97015" l="4839" r="94516">
                        <a14:foregroundMark x1="5484" y1="55821" x2="13548" y2="69851"/>
                        <a14:foregroundMark x1="13548" y1="69851" x2="14839" y2="85075"/>
                        <a14:foregroundMark x1="14839" y1="85075" x2="28387" y2="95224"/>
                        <a14:foregroundMark x1="59018" y1="97608" x2="59444" y2="97641"/>
                        <a14:foregroundMark x1="39057" y1="96054" x2="53408" y2="97171"/>
                        <a14:foregroundMark x1="28387" y1="95224" x2="29780" y2="95332"/>
                        <a14:foregroundMark x1="76964" y1="96659" x2="79677" y2="96418"/>
                        <a14:foregroundMark x1="69152" y1="97354" x2="70958" y2="97193"/>
                        <a14:foregroundMark x1="79677" y1="96418" x2="93548" y2="51045"/>
                        <a14:foregroundMark x1="93548" y1="51045" x2="76452" y2="51940"/>
                        <a14:foregroundMark x1="76452" y1="51940" x2="67097" y2="56119"/>
                        <a14:foregroundMark x1="46452" y1="97313" x2="46452" y2="97313"/>
                        <a14:foregroundMark x1="14194" y1="90746" x2="14194" y2="90746"/>
                        <a14:foregroundMark x1="40645" y1="36119" x2="40645" y2="36119"/>
                        <a14:foregroundMark x1="40645" y1="36119" x2="40645" y2="36119"/>
                        <a14:foregroundMark x1="45806" y1="10746" x2="45806" y2="10746"/>
                        <a14:foregroundMark x1="47742" y1="5373" x2="47742" y2="5373"/>
                        <a14:foregroundMark x1="47742" y1="5373" x2="47742" y2="5373"/>
                        <a14:foregroundMark x1="48065" y1="2090" x2="48065" y2="2090"/>
                        <a14:foregroundMark x1="48065" y1="2090" x2="48065" y2="2090"/>
                        <a14:foregroundMark x1="5161" y1="72239" x2="5161" y2="72239"/>
                        <a14:foregroundMark x1="5161" y1="72239" x2="5161" y2="72239"/>
                        <a14:foregroundMark x1="94516" y1="70746" x2="94516" y2="70746"/>
                        <a14:backgroundMark x1="27742" y1="98806" x2="38065" y2="97612"/>
                        <a14:backgroundMark x1="59032" y1="97612" x2="58387" y2="99403"/>
                        <a14:backgroundMark x1="58387" y1="99403" x2="69355" y2="97015"/>
                        <a14:backgroundMark x1="70645" y1="97612" x2="75806" y2="98209"/>
                        <a14:backgroundMark x1="29032" y1="96418" x2="34839" y2="96418"/>
                        <a14:backgroundMark x1="30323" y1="95224" x2="30323" y2="95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7" y="3063056"/>
            <a:ext cx="1430872" cy="154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Instituto de Lideres Cristianos - Inicio | Facebook">
            <a:extLst>
              <a:ext uri="{FF2B5EF4-FFF2-40B4-BE49-F238E27FC236}">
                <a16:creationId xmlns:a16="http://schemas.microsoft.com/office/drawing/2014/main" id="{626BE731-4E58-4BEB-8D22-5F60164F7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10018426" y="0"/>
            <a:ext cx="2173574" cy="9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456;p45">
            <a:extLst>
              <a:ext uri="{FF2B5EF4-FFF2-40B4-BE49-F238E27FC236}">
                <a16:creationId xmlns:a16="http://schemas.microsoft.com/office/drawing/2014/main" id="{E9013BFD-9A5D-4F86-85D1-4949755A4363}"/>
              </a:ext>
            </a:extLst>
          </p:cNvPr>
          <p:cNvSpPr/>
          <p:nvPr/>
        </p:nvSpPr>
        <p:spPr>
          <a:xfrm>
            <a:off x="336933" y="160409"/>
            <a:ext cx="6629400" cy="663575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6" name="Google Shape;461;p45">
            <a:extLst>
              <a:ext uri="{FF2B5EF4-FFF2-40B4-BE49-F238E27FC236}">
                <a16:creationId xmlns:a16="http://schemas.microsoft.com/office/drawing/2014/main" id="{6E2D8846-904E-4162-B35A-F1C8E3C213CF}"/>
              </a:ext>
            </a:extLst>
          </p:cNvPr>
          <p:cNvSpPr>
            <a:spLocks/>
          </p:cNvSpPr>
          <p:nvPr/>
        </p:nvSpPr>
        <p:spPr bwMode="auto">
          <a:xfrm rot="-5400000">
            <a:off x="662370" y="250897"/>
            <a:ext cx="263525" cy="450850"/>
          </a:xfrm>
          <a:custGeom>
            <a:avLst/>
            <a:gdLst>
              <a:gd name="T0" fmla="*/ 2147483646 w 7774"/>
              <a:gd name="T1" fmla="*/ 2147483646 h 9506"/>
              <a:gd name="T2" fmla="*/ 2147483646 w 7774"/>
              <a:gd name="T3" fmla="*/ 2147483646 h 9506"/>
              <a:gd name="T4" fmla="*/ 2147483646 w 7774"/>
              <a:gd name="T5" fmla="*/ 2147483646 h 9506"/>
              <a:gd name="T6" fmla="*/ 2147483646 w 7774"/>
              <a:gd name="T7" fmla="*/ 2147483646 h 9506"/>
              <a:gd name="T8" fmla="*/ 2147483646 w 7774"/>
              <a:gd name="T9" fmla="*/ 2147483646 h 9506"/>
              <a:gd name="T10" fmla="*/ 2147483646 w 7774"/>
              <a:gd name="T11" fmla="*/ 2147483646 h 9506"/>
              <a:gd name="T12" fmla="*/ 863530679 w 7774"/>
              <a:gd name="T13" fmla="*/ 2147483646 h 9506"/>
              <a:gd name="T14" fmla="*/ 2147483646 w 7774"/>
              <a:gd name="T15" fmla="*/ 2147483646 h 9506"/>
              <a:gd name="T16" fmla="*/ 2147483646 w 7774"/>
              <a:gd name="T17" fmla="*/ 2147483646 h 9506"/>
              <a:gd name="T18" fmla="*/ 2147483646 w 7774"/>
              <a:gd name="T19" fmla="*/ 2147483646 h 9506"/>
              <a:gd name="T20" fmla="*/ 2147483646 w 7774"/>
              <a:gd name="T21" fmla="*/ 2147483646 h 9506"/>
              <a:gd name="T22" fmla="*/ 2147483646 w 7774"/>
              <a:gd name="T23" fmla="*/ 2147483646 h 9506"/>
              <a:gd name="T24" fmla="*/ 2147483646 w 7774"/>
              <a:gd name="T25" fmla="*/ 2147483646 h 9506"/>
              <a:gd name="T26" fmla="*/ 2147483646 w 7774"/>
              <a:gd name="T27" fmla="*/ 5013940 h 9506"/>
              <a:gd name="T28" fmla="*/ 2147483646 w 7774"/>
              <a:gd name="T29" fmla="*/ 45555058 h 9506"/>
              <a:gd name="T30" fmla="*/ 2147483646 w 7774"/>
              <a:gd name="T31" fmla="*/ 1386369584 h 9506"/>
              <a:gd name="T32" fmla="*/ 2147483646 w 7774"/>
              <a:gd name="T33" fmla="*/ 743807739 h 9506"/>
              <a:gd name="T34" fmla="*/ 2147483646 w 7774"/>
              <a:gd name="T35" fmla="*/ 75852359 h 9506"/>
              <a:gd name="T36" fmla="*/ 2147483646 w 7774"/>
              <a:gd name="T37" fmla="*/ 1173854374 h 9506"/>
              <a:gd name="T38" fmla="*/ 2147483646 w 7774"/>
              <a:gd name="T39" fmla="*/ 1523032435 h 9506"/>
              <a:gd name="T40" fmla="*/ 2147483646 w 7774"/>
              <a:gd name="T41" fmla="*/ 2147483646 h 9506"/>
              <a:gd name="T42" fmla="*/ 2147483646 w 7774"/>
              <a:gd name="T43" fmla="*/ 2147483646 h 9506"/>
              <a:gd name="T44" fmla="*/ 1560736135 w 7774"/>
              <a:gd name="T45" fmla="*/ 2147483646 h 9506"/>
              <a:gd name="T46" fmla="*/ 446313994 w 7774"/>
              <a:gd name="T47" fmla="*/ 2147483646 h 9506"/>
              <a:gd name="T48" fmla="*/ 369733948 w 7774"/>
              <a:gd name="T49" fmla="*/ 2147483646 h 9506"/>
              <a:gd name="T50" fmla="*/ 112221413 w 7774"/>
              <a:gd name="T51" fmla="*/ 2147483646 h 9506"/>
              <a:gd name="T52" fmla="*/ 2147483646 w 7774"/>
              <a:gd name="T53" fmla="*/ 2147483646 h 9506"/>
              <a:gd name="T54" fmla="*/ 2147483646 w 7774"/>
              <a:gd name="T55" fmla="*/ 2147483646 h 9506"/>
              <a:gd name="T56" fmla="*/ 2147483646 w 7774"/>
              <a:gd name="T57" fmla="*/ 2147483646 h 9506"/>
              <a:gd name="T58" fmla="*/ 2147483646 w 7774"/>
              <a:gd name="T59" fmla="*/ 2147483646 h 9506"/>
              <a:gd name="T60" fmla="*/ 2147483646 w 7774"/>
              <a:gd name="T61" fmla="*/ 2147483646 h 9506"/>
              <a:gd name="T62" fmla="*/ 2147483646 w 7774"/>
              <a:gd name="T63" fmla="*/ 2147483646 h 9506"/>
              <a:gd name="T64" fmla="*/ 2147483646 w 7774"/>
              <a:gd name="T65" fmla="*/ 1447074407 h 9506"/>
              <a:gd name="T66" fmla="*/ 2147483646 w 7774"/>
              <a:gd name="T67" fmla="*/ 5013940 h 95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s-MX"/>
          </a:p>
        </p:txBody>
      </p:sp>
      <p:sp>
        <p:nvSpPr>
          <p:cNvPr id="37" name="CuadroTexto 20">
            <a:extLst>
              <a:ext uri="{FF2B5EF4-FFF2-40B4-BE49-F238E27FC236}">
                <a16:creationId xmlns:a16="http://schemas.microsoft.com/office/drawing/2014/main" id="{5F26911C-0FC9-42BE-956C-3E915934E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107" y="259184"/>
            <a:ext cx="6096000" cy="4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2400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signos diacríticos</a:t>
            </a:r>
            <a:endParaRPr lang="es-MX" altLang="es-MX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165;p20">
            <a:extLst>
              <a:ext uri="{FF2B5EF4-FFF2-40B4-BE49-F238E27FC236}">
                <a16:creationId xmlns:a16="http://schemas.microsoft.com/office/drawing/2014/main" id="{6C5D25FB-5AAC-49EA-9725-06790E313BA6}"/>
              </a:ext>
            </a:extLst>
          </p:cNvPr>
          <p:cNvSpPr/>
          <p:nvPr/>
        </p:nvSpPr>
        <p:spPr>
          <a:xfrm>
            <a:off x="3117850" y="1865312"/>
            <a:ext cx="2567920" cy="3960811"/>
          </a:xfrm>
          <a:custGeom>
            <a:avLst/>
            <a:gdLst/>
            <a:ahLst/>
            <a:cxnLst/>
            <a:rect l="l" t="t" r="r" b="b"/>
            <a:pathLst>
              <a:path w="50551" h="57413" extrusionOk="0">
                <a:moveTo>
                  <a:pt x="0" y="0"/>
                </a:moveTo>
                <a:lnTo>
                  <a:pt x="0" y="57413"/>
                </a:lnTo>
                <a:lnTo>
                  <a:pt x="50551" y="57413"/>
                </a:lnTo>
                <a:lnTo>
                  <a:pt x="50551" y="2010"/>
                </a:lnTo>
                <a:cubicBezTo>
                  <a:pt x="50089" y="1317"/>
                  <a:pt x="49834" y="578"/>
                  <a:pt x="49303" y="0"/>
                </a:cubicBezTo>
                <a:lnTo>
                  <a:pt x="48032" y="0"/>
                </a:lnTo>
                <a:cubicBezTo>
                  <a:pt x="47801" y="786"/>
                  <a:pt x="47501" y="1571"/>
                  <a:pt x="47732" y="2287"/>
                </a:cubicBezTo>
                <a:cubicBezTo>
                  <a:pt x="48541" y="2657"/>
                  <a:pt x="48610" y="3766"/>
                  <a:pt x="47871" y="4251"/>
                </a:cubicBezTo>
                <a:cubicBezTo>
                  <a:pt x="47676" y="4375"/>
                  <a:pt x="47467" y="4431"/>
                  <a:pt x="47264" y="4431"/>
                </a:cubicBezTo>
                <a:cubicBezTo>
                  <a:pt x="46675" y="4431"/>
                  <a:pt x="46138" y="3957"/>
                  <a:pt x="46138" y="3304"/>
                </a:cubicBezTo>
                <a:cubicBezTo>
                  <a:pt x="46138" y="3050"/>
                  <a:pt x="46207" y="2819"/>
                  <a:pt x="46369" y="2634"/>
                </a:cubicBezTo>
                <a:lnTo>
                  <a:pt x="46369" y="0"/>
                </a:lnTo>
                <a:lnTo>
                  <a:pt x="44082" y="0"/>
                </a:lnTo>
                <a:cubicBezTo>
                  <a:pt x="44012" y="786"/>
                  <a:pt x="44082" y="1594"/>
                  <a:pt x="44243" y="2380"/>
                </a:cubicBezTo>
                <a:cubicBezTo>
                  <a:pt x="45153" y="3039"/>
                  <a:pt x="44675" y="4437"/>
                  <a:pt x="43580" y="4437"/>
                </a:cubicBezTo>
                <a:cubicBezTo>
                  <a:pt x="43563" y="4437"/>
                  <a:pt x="43545" y="4437"/>
                  <a:pt x="43527" y="4436"/>
                </a:cubicBezTo>
                <a:cubicBezTo>
                  <a:pt x="42418" y="4367"/>
                  <a:pt x="42049" y="2888"/>
                  <a:pt x="43042" y="2311"/>
                </a:cubicBezTo>
                <a:cubicBezTo>
                  <a:pt x="43158" y="1548"/>
                  <a:pt x="43181" y="763"/>
                  <a:pt x="43158" y="0"/>
                </a:cubicBezTo>
                <a:lnTo>
                  <a:pt x="40524" y="0"/>
                </a:lnTo>
                <a:cubicBezTo>
                  <a:pt x="40593" y="924"/>
                  <a:pt x="40709" y="1825"/>
                  <a:pt x="40893" y="2726"/>
                </a:cubicBezTo>
                <a:cubicBezTo>
                  <a:pt x="41009" y="2911"/>
                  <a:pt x="41055" y="3119"/>
                  <a:pt x="41055" y="3304"/>
                </a:cubicBezTo>
                <a:cubicBezTo>
                  <a:pt x="41055" y="3971"/>
                  <a:pt x="40522" y="4451"/>
                  <a:pt x="39931" y="4451"/>
                </a:cubicBezTo>
                <a:cubicBezTo>
                  <a:pt x="39745" y="4451"/>
                  <a:pt x="39552" y="4403"/>
                  <a:pt x="39369" y="4297"/>
                </a:cubicBezTo>
                <a:cubicBezTo>
                  <a:pt x="38629" y="3882"/>
                  <a:pt x="38606" y="2796"/>
                  <a:pt x="39345" y="2357"/>
                </a:cubicBezTo>
                <a:cubicBezTo>
                  <a:pt x="39438" y="1548"/>
                  <a:pt x="39738" y="809"/>
                  <a:pt x="39576" y="0"/>
                </a:cubicBezTo>
                <a:lnTo>
                  <a:pt x="36689" y="0"/>
                </a:lnTo>
                <a:cubicBezTo>
                  <a:pt x="36758" y="878"/>
                  <a:pt x="36920" y="1756"/>
                  <a:pt x="37127" y="2611"/>
                </a:cubicBezTo>
                <a:cubicBezTo>
                  <a:pt x="37289" y="2796"/>
                  <a:pt x="37382" y="3050"/>
                  <a:pt x="37382" y="3304"/>
                </a:cubicBezTo>
                <a:cubicBezTo>
                  <a:pt x="37400" y="3960"/>
                  <a:pt x="36858" y="4458"/>
                  <a:pt x="36254" y="4458"/>
                </a:cubicBezTo>
                <a:cubicBezTo>
                  <a:pt x="36092" y="4458"/>
                  <a:pt x="35926" y="4422"/>
                  <a:pt x="35764" y="4344"/>
                </a:cubicBezTo>
                <a:cubicBezTo>
                  <a:pt x="35025" y="3997"/>
                  <a:pt x="34886" y="2957"/>
                  <a:pt x="35556" y="2449"/>
                </a:cubicBezTo>
                <a:cubicBezTo>
                  <a:pt x="35649" y="1641"/>
                  <a:pt x="35672" y="832"/>
                  <a:pt x="35626" y="0"/>
                </a:cubicBezTo>
                <a:lnTo>
                  <a:pt x="33685" y="0"/>
                </a:lnTo>
                <a:cubicBezTo>
                  <a:pt x="33593" y="809"/>
                  <a:pt x="33315" y="1617"/>
                  <a:pt x="33246" y="2403"/>
                </a:cubicBezTo>
                <a:cubicBezTo>
                  <a:pt x="34149" y="3057"/>
                  <a:pt x="33663" y="4462"/>
                  <a:pt x="32584" y="4462"/>
                </a:cubicBezTo>
                <a:cubicBezTo>
                  <a:pt x="32559" y="4462"/>
                  <a:pt x="32533" y="4461"/>
                  <a:pt x="32507" y="4459"/>
                </a:cubicBezTo>
                <a:cubicBezTo>
                  <a:pt x="31375" y="4367"/>
                  <a:pt x="31051" y="2865"/>
                  <a:pt x="32068" y="2334"/>
                </a:cubicBezTo>
                <a:cubicBezTo>
                  <a:pt x="32206" y="1548"/>
                  <a:pt x="32391" y="786"/>
                  <a:pt x="32484" y="23"/>
                </a:cubicBezTo>
                <a:lnTo>
                  <a:pt x="29249" y="23"/>
                </a:lnTo>
                <a:cubicBezTo>
                  <a:pt x="29203" y="763"/>
                  <a:pt x="29041" y="1756"/>
                  <a:pt x="29318" y="2264"/>
                </a:cubicBezTo>
                <a:cubicBezTo>
                  <a:pt x="30173" y="2588"/>
                  <a:pt x="30312" y="3743"/>
                  <a:pt x="29573" y="4251"/>
                </a:cubicBezTo>
                <a:cubicBezTo>
                  <a:pt x="29373" y="4394"/>
                  <a:pt x="29153" y="4459"/>
                  <a:pt x="28936" y="4459"/>
                </a:cubicBezTo>
                <a:cubicBezTo>
                  <a:pt x="28350" y="4459"/>
                  <a:pt x="27800" y="3985"/>
                  <a:pt x="27817" y="3327"/>
                </a:cubicBezTo>
                <a:cubicBezTo>
                  <a:pt x="27817" y="3050"/>
                  <a:pt x="27909" y="2796"/>
                  <a:pt x="28094" y="2588"/>
                </a:cubicBezTo>
                <a:cubicBezTo>
                  <a:pt x="28094" y="1733"/>
                  <a:pt x="28071" y="878"/>
                  <a:pt x="28002" y="23"/>
                </a:cubicBezTo>
                <a:lnTo>
                  <a:pt x="25992" y="23"/>
                </a:lnTo>
                <a:cubicBezTo>
                  <a:pt x="25968" y="947"/>
                  <a:pt x="26061" y="1895"/>
                  <a:pt x="26246" y="2796"/>
                </a:cubicBezTo>
                <a:cubicBezTo>
                  <a:pt x="26338" y="2957"/>
                  <a:pt x="26384" y="3142"/>
                  <a:pt x="26384" y="3327"/>
                </a:cubicBezTo>
                <a:cubicBezTo>
                  <a:pt x="26384" y="3978"/>
                  <a:pt x="25848" y="4442"/>
                  <a:pt x="25266" y="4442"/>
                </a:cubicBezTo>
                <a:cubicBezTo>
                  <a:pt x="25084" y="4442"/>
                  <a:pt x="24897" y="4396"/>
                  <a:pt x="24721" y="4297"/>
                </a:cubicBezTo>
                <a:cubicBezTo>
                  <a:pt x="23982" y="3882"/>
                  <a:pt x="23935" y="2842"/>
                  <a:pt x="24628" y="2380"/>
                </a:cubicBezTo>
                <a:cubicBezTo>
                  <a:pt x="24813" y="1594"/>
                  <a:pt x="24883" y="786"/>
                  <a:pt x="24813" y="0"/>
                </a:cubicBezTo>
                <a:lnTo>
                  <a:pt x="22618" y="0"/>
                </a:lnTo>
                <a:cubicBezTo>
                  <a:pt x="22618" y="971"/>
                  <a:pt x="22642" y="2287"/>
                  <a:pt x="22642" y="2888"/>
                </a:cubicBezTo>
                <a:cubicBezTo>
                  <a:pt x="22896" y="3535"/>
                  <a:pt x="22503" y="4274"/>
                  <a:pt x="21810" y="4390"/>
                </a:cubicBezTo>
                <a:cubicBezTo>
                  <a:pt x="21735" y="4405"/>
                  <a:pt x="21661" y="4412"/>
                  <a:pt x="21588" y="4412"/>
                </a:cubicBezTo>
                <a:cubicBezTo>
                  <a:pt x="20985" y="4412"/>
                  <a:pt x="20470" y="3922"/>
                  <a:pt x="20470" y="3304"/>
                </a:cubicBezTo>
                <a:cubicBezTo>
                  <a:pt x="20516" y="2819"/>
                  <a:pt x="20839" y="2403"/>
                  <a:pt x="21302" y="2241"/>
                </a:cubicBezTo>
                <a:cubicBezTo>
                  <a:pt x="21625" y="1109"/>
                  <a:pt x="21417" y="878"/>
                  <a:pt x="21533" y="0"/>
                </a:cubicBezTo>
                <a:lnTo>
                  <a:pt x="19592" y="0"/>
                </a:lnTo>
                <a:cubicBezTo>
                  <a:pt x="19384" y="855"/>
                  <a:pt x="18991" y="1617"/>
                  <a:pt x="18737" y="2518"/>
                </a:cubicBezTo>
                <a:cubicBezTo>
                  <a:pt x="19473" y="3254"/>
                  <a:pt x="18889" y="4450"/>
                  <a:pt x="17942" y="4450"/>
                </a:cubicBezTo>
                <a:cubicBezTo>
                  <a:pt x="17848" y="4450"/>
                  <a:pt x="17751" y="4438"/>
                  <a:pt x="17651" y="4413"/>
                </a:cubicBezTo>
                <a:cubicBezTo>
                  <a:pt x="16542" y="4113"/>
                  <a:pt x="16519" y="2565"/>
                  <a:pt x="17605" y="2241"/>
                </a:cubicBezTo>
                <a:cubicBezTo>
                  <a:pt x="17767" y="1502"/>
                  <a:pt x="17952" y="739"/>
                  <a:pt x="18067" y="0"/>
                </a:cubicBezTo>
                <a:lnTo>
                  <a:pt x="14833" y="0"/>
                </a:lnTo>
                <a:cubicBezTo>
                  <a:pt x="14994" y="878"/>
                  <a:pt x="15064" y="1779"/>
                  <a:pt x="15179" y="2657"/>
                </a:cubicBezTo>
                <a:cubicBezTo>
                  <a:pt x="15729" y="3404"/>
                  <a:pt x="15191" y="4444"/>
                  <a:pt x="14302" y="4444"/>
                </a:cubicBezTo>
                <a:cubicBezTo>
                  <a:pt x="14256" y="4444"/>
                  <a:pt x="14210" y="4442"/>
                  <a:pt x="14163" y="4436"/>
                </a:cubicBezTo>
                <a:cubicBezTo>
                  <a:pt x="13192" y="4344"/>
                  <a:pt x="12776" y="3165"/>
                  <a:pt x="13516" y="2495"/>
                </a:cubicBezTo>
                <a:cubicBezTo>
                  <a:pt x="13631" y="1664"/>
                  <a:pt x="13770" y="832"/>
                  <a:pt x="13839" y="0"/>
                </a:cubicBezTo>
                <a:lnTo>
                  <a:pt x="11321" y="0"/>
                </a:lnTo>
                <a:cubicBezTo>
                  <a:pt x="11321" y="878"/>
                  <a:pt x="11482" y="1733"/>
                  <a:pt x="11459" y="2588"/>
                </a:cubicBezTo>
                <a:cubicBezTo>
                  <a:pt x="11644" y="2773"/>
                  <a:pt x="11737" y="3050"/>
                  <a:pt x="11737" y="3304"/>
                </a:cubicBezTo>
                <a:cubicBezTo>
                  <a:pt x="11737" y="3974"/>
                  <a:pt x="11199" y="4441"/>
                  <a:pt x="10616" y="4441"/>
                </a:cubicBezTo>
                <a:cubicBezTo>
                  <a:pt x="10435" y="4441"/>
                  <a:pt x="10249" y="4396"/>
                  <a:pt x="10073" y="4297"/>
                </a:cubicBezTo>
                <a:cubicBezTo>
                  <a:pt x="9311" y="3882"/>
                  <a:pt x="9288" y="2819"/>
                  <a:pt x="10004" y="2357"/>
                </a:cubicBezTo>
                <a:cubicBezTo>
                  <a:pt x="10235" y="1594"/>
                  <a:pt x="10327" y="809"/>
                  <a:pt x="10304" y="0"/>
                </a:cubicBezTo>
                <a:lnTo>
                  <a:pt x="7809" y="0"/>
                </a:lnTo>
                <a:lnTo>
                  <a:pt x="7809" y="2565"/>
                </a:lnTo>
                <a:cubicBezTo>
                  <a:pt x="8477" y="3354"/>
                  <a:pt x="7851" y="4461"/>
                  <a:pt x="6957" y="4461"/>
                </a:cubicBezTo>
                <a:cubicBezTo>
                  <a:pt x="6829" y="4461"/>
                  <a:pt x="6697" y="4439"/>
                  <a:pt x="6561" y="4390"/>
                </a:cubicBezTo>
                <a:cubicBezTo>
                  <a:pt x="5452" y="3974"/>
                  <a:pt x="5637" y="2357"/>
                  <a:pt x="6792" y="2195"/>
                </a:cubicBezTo>
                <a:cubicBezTo>
                  <a:pt x="6885" y="1456"/>
                  <a:pt x="6885" y="763"/>
                  <a:pt x="6885" y="0"/>
                </a:cubicBezTo>
                <a:lnTo>
                  <a:pt x="4343" y="0"/>
                </a:lnTo>
                <a:cubicBezTo>
                  <a:pt x="4343" y="971"/>
                  <a:pt x="4436" y="1964"/>
                  <a:pt x="4343" y="2911"/>
                </a:cubicBezTo>
                <a:cubicBezTo>
                  <a:pt x="4390" y="3050"/>
                  <a:pt x="4413" y="3188"/>
                  <a:pt x="4413" y="3304"/>
                </a:cubicBezTo>
                <a:cubicBezTo>
                  <a:pt x="4413" y="3986"/>
                  <a:pt x="3865" y="4451"/>
                  <a:pt x="3283" y="4451"/>
                </a:cubicBezTo>
                <a:cubicBezTo>
                  <a:pt x="3037" y="4451"/>
                  <a:pt x="2784" y="4367"/>
                  <a:pt x="2565" y="4182"/>
                </a:cubicBezTo>
                <a:cubicBezTo>
                  <a:pt x="1825" y="3581"/>
                  <a:pt x="2126" y="2380"/>
                  <a:pt x="3073" y="2218"/>
                </a:cubicBezTo>
                <a:cubicBezTo>
                  <a:pt x="3235" y="1525"/>
                  <a:pt x="3327" y="763"/>
                  <a:pt x="3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dist="47625" dir="3360000" algn="bl" rotWithShape="0">
              <a:srgbClr val="000000">
                <a:alpha val="12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9" name="Google Shape;166;p20">
            <a:extLst>
              <a:ext uri="{FF2B5EF4-FFF2-40B4-BE49-F238E27FC236}">
                <a16:creationId xmlns:a16="http://schemas.microsoft.com/office/drawing/2014/main" id="{585976AC-366D-4D6A-9BA4-92DCED4B3935}"/>
              </a:ext>
            </a:extLst>
          </p:cNvPr>
          <p:cNvSpPr/>
          <p:nvPr/>
        </p:nvSpPr>
        <p:spPr>
          <a:xfrm>
            <a:off x="370272" y="1894003"/>
            <a:ext cx="2572954" cy="3932121"/>
          </a:xfrm>
          <a:custGeom>
            <a:avLst/>
            <a:gdLst/>
            <a:ahLst/>
            <a:cxnLst/>
            <a:rect l="l" t="t" r="r" b="b"/>
            <a:pathLst>
              <a:path w="50551" h="57413" extrusionOk="0">
                <a:moveTo>
                  <a:pt x="0" y="0"/>
                </a:moveTo>
                <a:lnTo>
                  <a:pt x="0" y="57413"/>
                </a:lnTo>
                <a:lnTo>
                  <a:pt x="50551" y="57413"/>
                </a:lnTo>
                <a:lnTo>
                  <a:pt x="50551" y="2010"/>
                </a:lnTo>
                <a:cubicBezTo>
                  <a:pt x="50089" y="1317"/>
                  <a:pt x="49834" y="578"/>
                  <a:pt x="49303" y="0"/>
                </a:cubicBezTo>
                <a:lnTo>
                  <a:pt x="48032" y="0"/>
                </a:lnTo>
                <a:cubicBezTo>
                  <a:pt x="47801" y="786"/>
                  <a:pt x="47501" y="1571"/>
                  <a:pt x="47732" y="2287"/>
                </a:cubicBezTo>
                <a:cubicBezTo>
                  <a:pt x="48541" y="2657"/>
                  <a:pt x="48610" y="3766"/>
                  <a:pt x="47871" y="4251"/>
                </a:cubicBezTo>
                <a:cubicBezTo>
                  <a:pt x="47676" y="4375"/>
                  <a:pt x="47467" y="4431"/>
                  <a:pt x="47264" y="4431"/>
                </a:cubicBezTo>
                <a:cubicBezTo>
                  <a:pt x="46675" y="4431"/>
                  <a:pt x="46138" y="3957"/>
                  <a:pt x="46138" y="3304"/>
                </a:cubicBezTo>
                <a:cubicBezTo>
                  <a:pt x="46138" y="3050"/>
                  <a:pt x="46207" y="2819"/>
                  <a:pt x="46369" y="2634"/>
                </a:cubicBezTo>
                <a:lnTo>
                  <a:pt x="46369" y="0"/>
                </a:lnTo>
                <a:lnTo>
                  <a:pt x="44082" y="0"/>
                </a:lnTo>
                <a:cubicBezTo>
                  <a:pt x="44012" y="786"/>
                  <a:pt x="44082" y="1594"/>
                  <a:pt x="44243" y="2380"/>
                </a:cubicBezTo>
                <a:cubicBezTo>
                  <a:pt x="45153" y="3039"/>
                  <a:pt x="44675" y="4437"/>
                  <a:pt x="43580" y="4437"/>
                </a:cubicBezTo>
                <a:cubicBezTo>
                  <a:pt x="43563" y="4437"/>
                  <a:pt x="43545" y="4437"/>
                  <a:pt x="43527" y="4436"/>
                </a:cubicBezTo>
                <a:cubicBezTo>
                  <a:pt x="42418" y="4367"/>
                  <a:pt x="42049" y="2888"/>
                  <a:pt x="43042" y="2311"/>
                </a:cubicBezTo>
                <a:cubicBezTo>
                  <a:pt x="43158" y="1548"/>
                  <a:pt x="43181" y="763"/>
                  <a:pt x="43158" y="0"/>
                </a:cubicBezTo>
                <a:lnTo>
                  <a:pt x="40524" y="0"/>
                </a:lnTo>
                <a:cubicBezTo>
                  <a:pt x="40593" y="924"/>
                  <a:pt x="40709" y="1825"/>
                  <a:pt x="40893" y="2726"/>
                </a:cubicBezTo>
                <a:cubicBezTo>
                  <a:pt x="41009" y="2911"/>
                  <a:pt x="41055" y="3119"/>
                  <a:pt x="41055" y="3304"/>
                </a:cubicBezTo>
                <a:cubicBezTo>
                  <a:pt x="41055" y="3971"/>
                  <a:pt x="40522" y="4451"/>
                  <a:pt x="39931" y="4451"/>
                </a:cubicBezTo>
                <a:cubicBezTo>
                  <a:pt x="39745" y="4451"/>
                  <a:pt x="39552" y="4403"/>
                  <a:pt x="39369" y="4297"/>
                </a:cubicBezTo>
                <a:cubicBezTo>
                  <a:pt x="38629" y="3882"/>
                  <a:pt x="38606" y="2796"/>
                  <a:pt x="39345" y="2357"/>
                </a:cubicBezTo>
                <a:cubicBezTo>
                  <a:pt x="39438" y="1548"/>
                  <a:pt x="39738" y="809"/>
                  <a:pt x="39576" y="0"/>
                </a:cubicBezTo>
                <a:lnTo>
                  <a:pt x="36689" y="0"/>
                </a:lnTo>
                <a:cubicBezTo>
                  <a:pt x="36758" y="878"/>
                  <a:pt x="36920" y="1756"/>
                  <a:pt x="37127" y="2611"/>
                </a:cubicBezTo>
                <a:cubicBezTo>
                  <a:pt x="37289" y="2796"/>
                  <a:pt x="37382" y="3050"/>
                  <a:pt x="37382" y="3304"/>
                </a:cubicBezTo>
                <a:cubicBezTo>
                  <a:pt x="37400" y="3960"/>
                  <a:pt x="36858" y="4458"/>
                  <a:pt x="36254" y="4458"/>
                </a:cubicBezTo>
                <a:cubicBezTo>
                  <a:pt x="36092" y="4458"/>
                  <a:pt x="35926" y="4422"/>
                  <a:pt x="35764" y="4344"/>
                </a:cubicBezTo>
                <a:cubicBezTo>
                  <a:pt x="35025" y="3997"/>
                  <a:pt x="34886" y="2957"/>
                  <a:pt x="35556" y="2449"/>
                </a:cubicBezTo>
                <a:cubicBezTo>
                  <a:pt x="35649" y="1641"/>
                  <a:pt x="35672" y="832"/>
                  <a:pt x="35626" y="0"/>
                </a:cubicBezTo>
                <a:lnTo>
                  <a:pt x="33685" y="0"/>
                </a:lnTo>
                <a:cubicBezTo>
                  <a:pt x="33593" y="809"/>
                  <a:pt x="33315" y="1617"/>
                  <a:pt x="33246" y="2403"/>
                </a:cubicBezTo>
                <a:cubicBezTo>
                  <a:pt x="34149" y="3057"/>
                  <a:pt x="33663" y="4462"/>
                  <a:pt x="32584" y="4462"/>
                </a:cubicBezTo>
                <a:cubicBezTo>
                  <a:pt x="32559" y="4462"/>
                  <a:pt x="32533" y="4461"/>
                  <a:pt x="32507" y="4459"/>
                </a:cubicBezTo>
                <a:cubicBezTo>
                  <a:pt x="31375" y="4367"/>
                  <a:pt x="31051" y="2865"/>
                  <a:pt x="32068" y="2334"/>
                </a:cubicBezTo>
                <a:cubicBezTo>
                  <a:pt x="32206" y="1548"/>
                  <a:pt x="32391" y="786"/>
                  <a:pt x="32484" y="23"/>
                </a:cubicBezTo>
                <a:lnTo>
                  <a:pt x="29249" y="23"/>
                </a:lnTo>
                <a:cubicBezTo>
                  <a:pt x="29203" y="763"/>
                  <a:pt x="29041" y="1756"/>
                  <a:pt x="29318" y="2264"/>
                </a:cubicBezTo>
                <a:cubicBezTo>
                  <a:pt x="30173" y="2588"/>
                  <a:pt x="30312" y="3743"/>
                  <a:pt x="29573" y="4251"/>
                </a:cubicBezTo>
                <a:cubicBezTo>
                  <a:pt x="29373" y="4394"/>
                  <a:pt x="29153" y="4459"/>
                  <a:pt x="28936" y="4459"/>
                </a:cubicBezTo>
                <a:cubicBezTo>
                  <a:pt x="28350" y="4459"/>
                  <a:pt x="27800" y="3985"/>
                  <a:pt x="27817" y="3327"/>
                </a:cubicBezTo>
                <a:cubicBezTo>
                  <a:pt x="27817" y="3050"/>
                  <a:pt x="27909" y="2796"/>
                  <a:pt x="28094" y="2588"/>
                </a:cubicBezTo>
                <a:cubicBezTo>
                  <a:pt x="28094" y="1733"/>
                  <a:pt x="28071" y="878"/>
                  <a:pt x="28002" y="23"/>
                </a:cubicBezTo>
                <a:lnTo>
                  <a:pt x="25992" y="23"/>
                </a:lnTo>
                <a:cubicBezTo>
                  <a:pt x="25968" y="947"/>
                  <a:pt x="26061" y="1895"/>
                  <a:pt x="26246" y="2796"/>
                </a:cubicBezTo>
                <a:cubicBezTo>
                  <a:pt x="26338" y="2957"/>
                  <a:pt x="26384" y="3142"/>
                  <a:pt x="26384" y="3327"/>
                </a:cubicBezTo>
                <a:cubicBezTo>
                  <a:pt x="26384" y="3978"/>
                  <a:pt x="25848" y="4442"/>
                  <a:pt x="25266" y="4442"/>
                </a:cubicBezTo>
                <a:cubicBezTo>
                  <a:pt x="25084" y="4442"/>
                  <a:pt x="24897" y="4396"/>
                  <a:pt x="24721" y="4297"/>
                </a:cubicBezTo>
                <a:cubicBezTo>
                  <a:pt x="23982" y="3882"/>
                  <a:pt x="23935" y="2842"/>
                  <a:pt x="24628" y="2380"/>
                </a:cubicBezTo>
                <a:cubicBezTo>
                  <a:pt x="24813" y="1594"/>
                  <a:pt x="24883" y="786"/>
                  <a:pt x="24813" y="0"/>
                </a:cubicBezTo>
                <a:lnTo>
                  <a:pt x="22618" y="0"/>
                </a:lnTo>
                <a:cubicBezTo>
                  <a:pt x="22618" y="971"/>
                  <a:pt x="22642" y="2287"/>
                  <a:pt x="22642" y="2888"/>
                </a:cubicBezTo>
                <a:cubicBezTo>
                  <a:pt x="22896" y="3535"/>
                  <a:pt x="22503" y="4274"/>
                  <a:pt x="21810" y="4390"/>
                </a:cubicBezTo>
                <a:cubicBezTo>
                  <a:pt x="21735" y="4405"/>
                  <a:pt x="21661" y="4412"/>
                  <a:pt x="21588" y="4412"/>
                </a:cubicBezTo>
                <a:cubicBezTo>
                  <a:pt x="20985" y="4412"/>
                  <a:pt x="20470" y="3922"/>
                  <a:pt x="20470" y="3304"/>
                </a:cubicBezTo>
                <a:cubicBezTo>
                  <a:pt x="20516" y="2819"/>
                  <a:pt x="20839" y="2403"/>
                  <a:pt x="21302" y="2241"/>
                </a:cubicBezTo>
                <a:cubicBezTo>
                  <a:pt x="21625" y="1109"/>
                  <a:pt x="21417" y="878"/>
                  <a:pt x="21533" y="0"/>
                </a:cubicBezTo>
                <a:lnTo>
                  <a:pt x="19592" y="0"/>
                </a:lnTo>
                <a:cubicBezTo>
                  <a:pt x="19384" y="855"/>
                  <a:pt x="18991" y="1617"/>
                  <a:pt x="18737" y="2518"/>
                </a:cubicBezTo>
                <a:cubicBezTo>
                  <a:pt x="19473" y="3254"/>
                  <a:pt x="18889" y="4450"/>
                  <a:pt x="17942" y="4450"/>
                </a:cubicBezTo>
                <a:cubicBezTo>
                  <a:pt x="17848" y="4450"/>
                  <a:pt x="17751" y="4438"/>
                  <a:pt x="17651" y="4413"/>
                </a:cubicBezTo>
                <a:cubicBezTo>
                  <a:pt x="16542" y="4113"/>
                  <a:pt x="16519" y="2565"/>
                  <a:pt x="17605" y="2241"/>
                </a:cubicBezTo>
                <a:cubicBezTo>
                  <a:pt x="17767" y="1502"/>
                  <a:pt x="17952" y="739"/>
                  <a:pt x="18067" y="0"/>
                </a:cubicBezTo>
                <a:lnTo>
                  <a:pt x="14833" y="0"/>
                </a:lnTo>
                <a:cubicBezTo>
                  <a:pt x="14994" y="878"/>
                  <a:pt x="15064" y="1779"/>
                  <a:pt x="15179" y="2657"/>
                </a:cubicBezTo>
                <a:cubicBezTo>
                  <a:pt x="15729" y="3404"/>
                  <a:pt x="15191" y="4444"/>
                  <a:pt x="14302" y="4444"/>
                </a:cubicBezTo>
                <a:cubicBezTo>
                  <a:pt x="14256" y="4444"/>
                  <a:pt x="14210" y="4442"/>
                  <a:pt x="14163" y="4436"/>
                </a:cubicBezTo>
                <a:cubicBezTo>
                  <a:pt x="13192" y="4344"/>
                  <a:pt x="12776" y="3165"/>
                  <a:pt x="13516" y="2495"/>
                </a:cubicBezTo>
                <a:cubicBezTo>
                  <a:pt x="13631" y="1664"/>
                  <a:pt x="13770" y="832"/>
                  <a:pt x="13839" y="0"/>
                </a:cubicBezTo>
                <a:lnTo>
                  <a:pt x="11321" y="0"/>
                </a:lnTo>
                <a:cubicBezTo>
                  <a:pt x="11321" y="878"/>
                  <a:pt x="11482" y="1733"/>
                  <a:pt x="11459" y="2588"/>
                </a:cubicBezTo>
                <a:cubicBezTo>
                  <a:pt x="11644" y="2773"/>
                  <a:pt x="11737" y="3050"/>
                  <a:pt x="11737" y="3304"/>
                </a:cubicBezTo>
                <a:cubicBezTo>
                  <a:pt x="11737" y="3974"/>
                  <a:pt x="11199" y="4441"/>
                  <a:pt x="10616" y="4441"/>
                </a:cubicBezTo>
                <a:cubicBezTo>
                  <a:pt x="10435" y="4441"/>
                  <a:pt x="10249" y="4396"/>
                  <a:pt x="10073" y="4297"/>
                </a:cubicBezTo>
                <a:cubicBezTo>
                  <a:pt x="9311" y="3882"/>
                  <a:pt x="9288" y="2819"/>
                  <a:pt x="10004" y="2357"/>
                </a:cubicBezTo>
                <a:cubicBezTo>
                  <a:pt x="10235" y="1594"/>
                  <a:pt x="10327" y="809"/>
                  <a:pt x="10304" y="0"/>
                </a:cubicBezTo>
                <a:lnTo>
                  <a:pt x="7809" y="0"/>
                </a:lnTo>
                <a:lnTo>
                  <a:pt x="7809" y="2565"/>
                </a:lnTo>
                <a:cubicBezTo>
                  <a:pt x="8477" y="3354"/>
                  <a:pt x="7851" y="4461"/>
                  <a:pt x="6957" y="4461"/>
                </a:cubicBezTo>
                <a:cubicBezTo>
                  <a:pt x="6829" y="4461"/>
                  <a:pt x="6697" y="4439"/>
                  <a:pt x="6561" y="4390"/>
                </a:cubicBezTo>
                <a:cubicBezTo>
                  <a:pt x="5452" y="3974"/>
                  <a:pt x="5637" y="2357"/>
                  <a:pt x="6792" y="2195"/>
                </a:cubicBezTo>
                <a:cubicBezTo>
                  <a:pt x="6885" y="1456"/>
                  <a:pt x="6885" y="763"/>
                  <a:pt x="6885" y="0"/>
                </a:cubicBezTo>
                <a:lnTo>
                  <a:pt x="4343" y="0"/>
                </a:lnTo>
                <a:cubicBezTo>
                  <a:pt x="4343" y="971"/>
                  <a:pt x="4436" y="1964"/>
                  <a:pt x="4343" y="2911"/>
                </a:cubicBezTo>
                <a:cubicBezTo>
                  <a:pt x="4390" y="3050"/>
                  <a:pt x="4413" y="3188"/>
                  <a:pt x="4413" y="3304"/>
                </a:cubicBezTo>
                <a:cubicBezTo>
                  <a:pt x="4413" y="3986"/>
                  <a:pt x="3865" y="4451"/>
                  <a:pt x="3283" y="4451"/>
                </a:cubicBezTo>
                <a:cubicBezTo>
                  <a:pt x="3037" y="4451"/>
                  <a:pt x="2784" y="4367"/>
                  <a:pt x="2565" y="4182"/>
                </a:cubicBezTo>
                <a:cubicBezTo>
                  <a:pt x="1825" y="3581"/>
                  <a:pt x="2126" y="2380"/>
                  <a:pt x="3073" y="2218"/>
                </a:cubicBezTo>
                <a:cubicBezTo>
                  <a:pt x="3235" y="1525"/>
                  <a:pt x="3327" y="763"/>
                  <a:pt x="35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dist="47625" dir="3360000" algn="bl" rotWithShape="0">
              <a:srgbClr val="000000">
                <a:alpha val="12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0" name="Google Shape;167;p20">
            <a:extLst>
              <a:ext uri="{FF2B5EF4-FFF2-40B4-BE49-F238E27FC236}">
                <a16:creationId xmlns:a16="http://schemas.microsoft.com/office/drawing/2014/main" id="{D85E253D-3E08-45E5-B7C0-0AE57DB653B8}"/>
              </a:ext>
            </a:extLst>
          </p:cNvPr>
          <p:cNvSpPr>
            <a:spLocks/>
          </p:cNvSpPr>
          <p:nvPr/>
        </p:nvSpPr>
        <p:spPr bwMode="auto">
          <a:xfrm>
            <a:off x="469900" y="2386013"/>
            <a:ext cx="2478088" cy="368300"/>
          </a:xfrm>
          <a:custGeom>
            <a:avLst/>
            <a:gdLst>
              <a:gd name="T0" fmla="*/ 32919 w 27424"/>
              <a:gd name="T1" fmla="*/ 51 h 7279"/>
              <a:gd name="T2" fmla="*/ 32919 w 27424"/>
              <a:gd name="T3" fmla="*/ 10575 h 7279"/>
              <a:gd name="T4" fmla="*/ 62198 w 27424"/>
              <a:gd name="T5" fmla="*/ 30460 h 7279"/>
              <a:gd name="T6" fmla="*/ 49378 w 27424"/>
              <a:gd name="T7" fmla="*/ 64360 h 7279"/>
              <a:gd name="T8" fmla="*/ 96857 w 27424"/>
              <a:gd name="T9" fmla="*/ 126292 h 7279"/>
              <a:gd name="T10" fmla="*/ 117036 w 27424"/>
              <a:gd name="T11" fmla="*/ 226829 h 7279"/>
              <a:gd name="T12" fmla="*/ 78578 w 27424"/>
              <a:gd name="T13" fmla="*/ 274745 h 7279"/>
              <a:gd name="T14" fmla="*/ 100577 w 27424"/>
              <a:gd name="T15" fmla="*/ 294630 h 7279"/>
              <a:gd name="T16" fmla="*/ 62198 w 27424"/>
              <a:gd name="T17" fmla="*/ 319170 h 7279"/>
              <a:gd name="T18" fmla="*/ 96857 w 27424"/>
              <a:gd name="T19" fmla="*/ 335563 h 7279"/>
              <a:gd name="T20" fmla="*/ 42019 w 27424"/>
              <a:gd name="T21" fmla="*/ 368300 h 7279"/>
              <a:gd name="T22" fmla="*/ 2142654 w 27424"/>
              <a:gd name="T23" fmla="*/ 368300 h 7279"/>
              <a:gd name="T24" fmla="*/ 2137194 w 27424"/>
              <a:gd name="T25" fmla="*/ 363594 h 7279"/>
              <a:gd name="T26" fmla="*/ 2104275 w 27424"/>
              <a:gd name="T27" fmla="*/ 328530 h 7279"/>
              <a:gd name="T28" fmla="*/ 2153654 w 27424"/>
              <a:gd name="T29" fmla="*/ 303990 h 7279"/>
              <a:gd name="T30" fmla="*/ 2131734 w 27424"/>
              <a:gd name="T31" fmla="*/ 285269 h 7279"/>
              <a:gd name="T32" fmla="*/ 2129914 w 27424"/>
              <a:gd name="T33" fmla="*/ 268926 h 7279"/>
              <a:gd name="T34" fmla="*/ 2133554 w 27424"/>
              <a:gd name="T35" fmla="*/ 258402 h 7279"/>
              <a:gd name="T36" fmla="*/ 2109814 w 27424"/>
              <a:gd name="T37" fmla="*/ 246714 h 7279"/>
              <a:gd name="T38" fmla="*/ 2157294 w 27424"/>
              <a:gd name="T39" fmla="*/ 220960 h 7279"/>
              <a:gd name="T40" fmla="*/ 2135374 w 27424"/>
              <a:gd name="T41" fmla="*/ 197584 h 7279"/>
              <a:gd name="T42" fmla="*/ 2151834 w 27424"/>
              <a:gd name="T43" fmla="*/ 173044 h 7279"/>
              <a:gd name="T44" fmla="*/ 2117095 w 27424"/>
              <a:gd name="T45" fmla="*/ 157865 h 7279"/>
              <a:gd name="T46" fmla="*/ 2151834 w 27424"/>
              <a:gd name="T47" fmla="*/ 111112 h 7279"/>
              <a:gd name="T48" fmla="*/ 2139014 w 27424"/>
              <a:gd name="T49" fmla="*/ 86573 h 7279"/>
              <a:gd name="T50" fmla="*/ 2155474 w 27424"/>
              <a:gd name="T51" fmla="*/ 71343 h 7279"/>
              <a:gd name="T52" fmla="*/ 2131734 w 27424"/>
              <a:gd name="T53" fmla="*/ 33951 h 7279"/>
              <a:gd name="T54" fmla="*/ 2170113 w 27424"/>
              <a:gd name="T55" fmla="*/ 51 h 7279"/>
              <a:gd name="T56" fmla="*/ 32919 w 27424"/>
              <a:gd name="T57" fmla="*/ 51 h 72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7424" h="7279" extrusionOk="0">
                <a:moveTo>
                  <a:pt x="416" y="1"/>
                </a:moveTo>
                <a:lnTo>
                  <a:pt x="416" y="209"/>
                </a:lnTo>
                <a:cubicBezTo>
                  <a:pt x="554" y="324"/>
                  <a:pt x="670" y="440"/>
                  <a:pt x="786" y="602"/>
                </a:cubicBezTo>
                <a:cubicBezTo>
                  <a:pt x="1063" y="971"/>
                  <a:pt x="832" y="1017"/>
                  <a:pt x="624" y="1272"/>
                </a:cubicBezTo>
                <a:cubicBezTo>
                  <a:pt x="0" y="2080"/>
                  <a:pt x="924" y="2265"/>
                  <a:pt x="1224" y="2496"/>
                </a:cubicBezTo>
                <a:cubicBezTo>
                  <a:pt x="462" y="3513"/>
                  <a:pt x="1224" y="4044"/>
                  <a:pt x="1479" y="4483"/>
                </a:cubicBezTo>
                <a:cubicBezTo>
                  <a:pt x="762" y="4645"/>
                  <a:pt x="416" y="4599"/>
                  <a:pt x="993" y="5430"/>
                </a:cubicBezTo>
                <a:cubicBezTo>
                  <a:pt x="1086" y="5569"/>
                  <a:pt x="1317" y="5638"/>
                  <a:pt x="1271" y="5823"/>
                </a:cubicBezTo>
                <a:cubicBezTo>
                  <a:pt x="1248" y="6008"/>
                  <a:pt x="878" y="6123"/>
                  <a:pt x="786" y="6308"/>
                </a:cubicBezTo>
                <a:cubicBezTo>
                  <a:pt x="924" y="6447"/>
                  <a:pt x="1063" y="6539"/>
                  <a:pt x="1224" y="6632"/>
                </a:cubicBezTo>
                <a:cubicBezTo>
                  <a:pt x="1040" y="6886"/>
                  <a:pt x="809" y="7094"/>
                  <a:pt x="531" y="7279"/>
                </a:cubicBezTo>
                <a:lnTo>
                  <a:pt x="27077" y="7279"/>
                </a:lnTo>
                <a:cubicBezTo>
                  <a:pt x="27054" y="7232"/>
                  <a:pt x="27031" y="7209"/>
                  <a:pt x="27008" y="7186"/>
                </a:cubicBezTo>
                <a:cubicBezTo>
                  <a:pt x="27355" y="7001"/>
                  <a:pt x="26615" y="6701"/>
                  <a:pt x="26592" y="6493"/>
                </a:cubicBezTo>
                <a:cubicBezTo>
                  <a:pt x="26592" y="6239"/>
                  <a:pt x="27054" y="6146"/>
                  <a:pt x="27216" y="6008"/>
                </a:cubicBezTo>
                <a:cubicBezTo>
                  <a:pt x="27193" y="5823"/>
                  <a:pt x="27031" y="5777"/>
                  <a:pt x="26939" y="5638"/>
                </a:cubicBezTo>
                <a:cubicBezTo>
                  <a:pt x="26846" y="5500"/>
                  <a:pt x="26893" y="5476"/>
                  <a:pt x="26916" y="5315"/>
                </a:cubicBezTo>
                <a:cubicBezTo>
                  <a:pt x="26939" y="5176"/>
                  <a:pt x="27008" y="5269"/>
                  <a:pt x="26962" y="5107"/>
                </a:cubicBezTo>
                <a:cubicBezTo>
                  <a:pt x="26916" y="4991"/>
                  <a:pt x="26800" y="4899"/>
                  <a:pt x="26662" y="4876"/>
                </a:cubicBezTo>
                <a:cubicBezTo>
                  <a:pt x="26754" y="4622"/>
                  <a:pt x="27193" y="4599"/>
                  <a:pt x="27262" y="4367"/>
                </a:cubicBezTo>
                <a:cubicBezTo>
                  <a:pt x="27332" y="4206"/>
                  <a:pt x="27031" y="4044"/>
                  <a:pt x="26985" y="3905"/>
                </a:cubicBezTo>
                <a:cubicBezTo>
                  <a:pt x="26893" y="3651"/>
                  <a:pt x="27216" y="3605"/>
                  <a:pt x="27193" y="3420"/>
                </a:cubicBezTo>
                <a:cubicBezTo>
                  <a:pt x="27193" y="3305"/>
                  <a:pt x="26846" y="3189"/>
                  <a:pt x="26754" y="3120"/>
                </a:cubicBezTo>
                <a:cubicBezTo>
                  <a:pt x="27008" y="2773"/>
                  <a:pt x="27424" y="2658"/>
                  <a:pt x="27193" y="2196"/>
                </a:cubicBezTo>
                <a:cubicBezTo>
                  <a:pt x="27124" y="2034"/>
                  <a:pt x="26985" y="1918"/>
                  <a:pt x="27031" y="1711"/>
                </a:cubicBezTo>
                <a:cubicBezTo>
                  <a:pt x="27054" y="1549"/>
                  <a:pt x="27193" y="1526"/>
                  <a:pt x="27239" y="1410"/>
                </a:cubicBezTo>
                <a:cubicBezTo>
                  <a:pt x="27332" y="1133"/>
                  <a:pt x="26893" y="948"/>
                  <a:pt x="26939" y="671"/>
                </a:cubicBezTo>
                <a:cubicBezTo>
                  <a:pt x="26985" y="371"/>
                  <a:pt x="27239" y="209"/>
                  <a:pt x="27424" y="1"/>
                </a:cubicBezTo>
                <a:lnTo>
                  <a:pt x="416" y="1"/>
                </a:lnTo>
                <a:close/>
              </a:path>
            </a:pathLst>
          </a:custGeom>
          <a:solidFill>
            <a:srgbClr val="FFD5AA">
              <a:alpha val="6470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MX"/>
          </a:p>
        </p:txBody>
      </p:sp>
      <p:sp>
        <p:nvSpPr>
          <p:cNvPr id="61" name="Google Shape;168;p20">
            <a:extLst>
              <a:ext uri="{FF2B5EF4-FFF2-40B4-BE49-F238E27FC236}">
                <a16:creationId xmlns:a16="http://schemas.microsoft.com/office/drawing/2014/main" id="{D045D14B-BAAF-44E0-A33A-1BF01645C8DC}"/>
              </a:ext>
            </a:extLst>
          </p:cNvPr>
          <p:cNvSpPr>
            <a:spLocks/>
          </p:cNvSpPr>
          <p:nvPr/>
        </p:nvSpPr>
        <p:spPr bwMode="auto">
          <a:xfrm rot="10800000">
            <a:off x="3219450" y="2443162"/>
            <a:ext cx="2376488" cy="369887"/>
          </a:xfrm>
          <a:custGeom>
            <a:avLst/>
            <a:gdLst>
              <a:gd name="T0" fmla="*/ 25141 w 27424"/>
              <a:gd name="T1" fmla="*/ 51 h 7279"/>
              <a:gd name="T2" fmla="*/ 25141 w 27424"/>
              <a:gd name="T3" fmla="*/ 10620 h 7279"/>
              <a:gd name="T4" fmla="*/ 47501 w 27424"/>
              <a:gd name="T5" fmla="*/ 30591 h 7279"/>
              <a:gd name="T6" fmla="*/ 37711 w 27424"/>
              <a:gd name="T7" fmla="*/ 64637 h 7279"/>
              <a:gd name="T8" fmla="*/ 73972 w 27424"/>
              <a:gd name="T9" fmla="*/ 126836 h 7279"/>
              <a:gd name="T10" fmla="*/ 89382 w 27424"/>
              <a:gd name="T11" fmla="*/ 227806 h 7279"/>
              <a:gd name="T12" fmla="*/ 60011 w 27424"/>
              <a:gd name="T13" fmla="*/ 275929 h 7279"/>
              <a:gd name="T14" fmla="*/ 76812 w 27424"/>
              <a:gd name="T15" fmla="*/ 295899 h 7279"/>
              <a:gd name="T16" fmla="*/ 47501 w 27424"/>
              <a:gd name="T17" fmla="*/ 320545 h 7279"/>
              <a:gd name="T18" fmla="*/ 73972 w 27424"/>
              <a:gd name="T19" fmla="*/ 337009 h 7279"/>
              <a:gd name="T20" fmla="*/ 32091 w 27424"/>
              <a:gd name="T21" fmla="*/ 369887 h 7279"/>
              <a:gd name="T22" fmla="*/ 1636379 w 27424"/>
              <a:gd name="T23" fmla="*/ 369887 h 7279"/>
              <a:gd name="T24" fmla="*/ 1632209 w 27424"/>
              <a:gd name="T25" fmla="*/ 365161 h 7279"/>
              <a:gd name="T26" fmla="*/ 1607069 w 27424"/>
              <a:gd name="T27" fmla="*/ 329946 h 7279"/>
              <a:gd name="T28" fmla="*/ 1644780 w 27424"/>
              <a:gd name="T29" fmla="*/ 305300 h 7279"/>
              <a:gd name="T30" fmla="*/ 1628039 w 27424"/>
              <a:gd name="T31" fmla="*/ 286499 h 7279"/>
              <a:gd name="T32" fmla="*/ 1626649 w 27424"/>
              <a:gd name="T33" fmla="*/ 270085 h 7279"/>
              <a:gd name="T34" fmla="*/ 1629429 w 27424"/>
              <a:gd name="T35" fmla="*/ 259515 h 7279"/>
              <a:gd name="T36" fmla="*/ 1611299 w 27424"/>
              <a:gd name="T37" fmla="*/ 247777 h 7279"/>
              <a:gd name="T38" fmla="*/ 1647560 w 27424"/>
              <a:gd name="T39" fmla="*/ 221912 h 7279"/>
              <a:gd name="T40" fmla="*/ 1630819 w 27424"/>
              <a:gd name="T41" fmla="*/ 198435 h 7279"/>
              <a:gd name="T42" fmla="*/ 1643390 w 27424"/>
              <a:gd name="T43" fmla="*/ 173789 h 7279"/>
              <a:gd name="T44" fmla="*/ 1616859 w 27424"/>
              <a:gd name="T45" fmla="*/ 158545 h 7279"/>
              <a:gd name="T46" fmla="*/ 1643390 w 27424"/>
              <a:gd name="T47" fmla="*/ 111591 h 7279"/>
              <a:gd name="T48" fmla="*/ 1633599 w 27424"/>
              <a:gd name="T49" fmla="*/ 86946 h 7279"/>
              <a:gd name="T50" fmla="*/ 1646170 w 27424"/>
              <a:gd name="T51" fmla="*/ 71650 h 7279"/>
              <a:gd name="T52" fmla="*/ 1628039 w 27424"/>
              <a:gd name="T53" fmla="*/ 34097 h 7279"/>
              <a:gd name="T54" fmla="*/ 1657350 w 27424"/>
              <a:gd name="T55" fmla="*/ 51 h 7279"/>
              <a:gd name="T56" fmla="*/ 25141 w 27424"/>
              <a:gd name="T57" fmla="*/ 51 h 72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7424" h="7279" extrusionOk="0">
                <a:moveTo>
                  <a:pt x="416" y="1"/>
                </a:moveTo>
                <a:lnTo>
                  <a:pt x="416" y="209"/>
                </a:lnTo>
                <a:cubicBezTo>
                  <a:pt x="554" y="324"/>
                  <a:pt x="670" y="440"/>
                  <a:pt x="786" y="602"/>
                </a:cubicBezTo>
                <a:cubicBezTo>
                  <a:pt x="1063" y="971"/>
                  <a:pt x="832" y="1017"/>
                  <a:pt x="624" y="1272"/>
                </a:cubicBezTo>
                <a:cubicBezTo>
                  <a:pt x="0" y="2080"/>
                  <a:pt x="924" y="2265"/>
                  <a:pt x="1224" y="2496"/>
                </a:cubicBezTo>
                <a:cubicBezTo>
                  <a:pt x="462" y="3513"/>
                  <a:pt x="1224" y="4044"/>
                  <a:pt x="1479" y="4483"/>
                </a:cubicBezTo>
                <a:cubicBezTo>
                  <a:pt x="762" y="4645"/>
                  <a:pt x="416" y="4599"/>
                  <a:pt x="993" y="5430"/>
                </a:cubicBezTo>
                <a:cubicBezTo>
                  <a:pt x="1086" y="5569"/>
                  <a:pt x="1317" y="5638"/>
                  <a:pt x="1271" y="5823"/>
                </a:cubicBezTo>
                <a:cubicBezTo>
                  <a:pt x="1248" y="6008"/>
                  <a:pt x="878" y="6123"/>
                  <a:pt x="786" y="6308"/>
                </a:cubicBezTo>
                <a:cubicBezTo>
                  <a:pt x="924" y="6447"/>
                  <a:pt x="1063" y="6539"/>
                  <a:pt x="1224" y="6632"/>
                </a:cubicBezTo>
                <a:cubicBezTo>
                  <a:pt x="1040" y="6886"/>
                  <a:pt x="809" y="7094"/>
                  <a:pt x="531" y="7279"/>
                </a:cubicBezTo>
                <a:lnTo>
                  <a:pt x="27077" y="7279"/>
                </a:lnTo>
                <a:cubicBezTo>
                  <a:pt x="27054" y="7232"/>
                  <a:pt x="27031" y="7209"/>
                  <a:pt x="27008" y="7186"/>
                </a:cubicBezTo>
                <a:cubicBezTo>
                  <a:pt x="27355" y="7001"/>
                  <a:pt x="26615" y="6701"/>
                  <a:pt x="26592" y="6493"/>
                </a:cubicBezTo>
                <a:cubicBezTo>
                  <a:pt x="26592" y="6239"/>
                  <a:pt x="27054" y="6146"/>
                  <a:pt x="27216" y="6008"/>
                </a:cubicBezTo>
                <a:cubicBezTo>
                  <a:pt x="27193" y="5823"/>
                  <a:pt x="27031" y="5777"/>
                  <a:pt x="26939" y="5638"/>
                </a:cubicBezTo>
                <a:cubicBezTo>
                  <a:pt x="26846" y="5500"/>
                  <a:pt x="26893" y="5476"/>
                  <a:pt x="26916" y="5315"/>
                </a:cubicBezTo>
                <a:cubicBezTo>
                  <a:pt x="26939" y="5176"/>
                  <a:pt x="27008" y="5269"/>
                  <a:pt x="26962" y="5107"/>
                </a:cubicBezTo>
                <a:cubicBezTo>
                  <a:pt x="26916" y="4991"/>
                  <a:pt x="26800" y="4899"/>
                  <a:pt x="26662" y="4876"/>
                </a:cubicBezTo>
                <a:cubicBezTo>
                  <a:pt x="26754" y="4622"/>
                  <a:pt x="27193" y="4599"/>
                  <a:pt x="27262" y="4367"/>
                </a:cubicBezTo>
                <a:cubicBezTo>
                  <a:pt x="27332" y="4206"/>
                  <a:pt x="27031" y="4044"/>
                  <a:pt x="26985" y="3905"/>
                </a:cubicBezTo>
                <a:cubicBezTo>
                  <a:pt x="26893" y="3651"/>
                  <a:pt x="27216" y="3605"/>
                  <a:pt x="27193" y="3420"/>
                </a:cubicBezTo>
                <a:cubicBezTo>
                  <a:pt x="27193" y="3305"/>
                  <a:pt x="26846" y="3189"/>
                  <a:pt x="26754" y="3120"/>
                </a:cubicBezTo>
                <a:cubicBezTo>
                  <a:pt x="27008" y="2773"/>
                  <a:pt x="27424" y="2658"/>
                  <a:pt x="27193" y="2196"/>
                </a:cubicBezTo>
                <a:cubicBezTo>
                  <a:pt x="27124" y="2034"/>
                  <a:pt x="26985" y="1918"/>
                  <a:pt x="27031" y="1711"/>
                </a:cubicBezTo>
                <a:cubicBezTo>
                  <a:pt x="27054" y="1549"/>
                  <a:pt x="27193" y="1526"/>
                  <a:pt x="27239" y="1410"/>
                </a:cubicBezTo>
                <a:cubicBezTo>
                  <a:pt x="27332" y="1133"/>
                  <a:pt x="26893" y="948"/>
                  <a:pt x="26939" y="671"/>
                </a:cubicBezTo>
                <a:cubicBezTo>
                  <a:pt x="26985" y="371"/>
                  <a:pt x="27239" y="209"/>
                  <a:pt x="27424" y="1"/>
                </a:cubicBezTo>
                <a:lnTo>
                  <a:pt x="416" y="1"/>
                </a:lnTo>
                <a:close/>
              </a:path>
            </a:pathLst>
          </a:custGeom>
          <a:solidFill>
            <a:srgbClr val="FFD5AA">
              <a:alpha val="6470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s-MX"/>
          </a:p>
        </p:txBody>
      </p:sp>
      <p:grpSp>
        <p:nvGrpSpPr>
          <p:cNvPr id="62" name="Google Shape;173;p20">
            <a:extLst>
              <a:ext uri="{FF2B5EF4-FFF2-40B4-BE49-F238E27FC236}">
                <a16:creationId xmlns:a16="http://schemas.microsoft.com/office/drawing/2014/main" id="{649BDA76-65D6-4018-BE90-63DFEDED2484}"/>
              </a:ext>
            </a:extLst>
          </p:cNvPr>
          <p:cNvGrpSpPr>
            <a:grpSpLocks/>
          </p:cNvGrpSpPr>
          <p:nvPr/>
        </p:nvGrpSpPr>
        <p:grpSpPr bwMode="auto">
          <a:xfrm>
            <a:off x="111125" y="1973263"/>
            <a:ext cx="1317625" cy="319087"/>
            <a:chOff x="825850" y="1826738"/>
            <a:chExt cx="1371859" cy="396407"/>
          </a:xfrm>
        </p:grpSpPr>
        <p:sp>
          <p:nvSpPr>
            <p:cNvPr id="63" name="Google Shape;174;p20">
              <a:extLst>
                <a:ext uri="{FF2B5EF4-FFF2-40B4-BE49-F238E27FC236}">
                  <a16:creationId xmlns:a16="http://schemas.microsoft.com/office/drawing/2014/main" id="{2D5E8058-37E9-43CF-9644-1CE170EE1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50" y="1826738"/>
              <a:ext cx="1371859" cy="396407"/>
            </a:xfrm>
            <a:custGeom>
              <a:avLst/>
              <a:gdLst>
                <a:gd name="T0" fmla="*/ 328765 w 19612"/>
                <a:gd name="T1" fmla="*/ 0 h 5667"/>
                <a:gd name="T2" fmla="*/ 0 w 19612"/>
                <a:gd name="T3" fmla="*/ 3078 h 5667"/>
                <a:gd name="T4" fmla="*/ 0 w 19612"/>
                <a:gd name="T5" fmla="*/ 396337 h 5667"/>
                <a:gd name="T6" fmla="*/ 1230490 w 19612"/>
                <a:gd name="T7" fmla="*/ 396337 h 5667"/>
                <a:gd name="T8" fmla="*/ 1371789 w 19612"/>
                <a:gd name="T9" fmla="*/ 198169 h 5667"/>
                <a:gd name="T10" fmla="*/ 1230490 w 19612"/>
                <a:gd name="T11" fmla="*/ 0 h 5667"/>
                <a:gd name="T12" fmla="*/ 328765 w 19612"/>
                <a:gd name="T13" fmla="*/ 0 h 5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12" h="5667" extrusionOk="0">
                  <a:moveTo>
                    <a:pt x="4700" y="0"/>
                  </a:moveTo>
                  <a:lnTo>
                    <a:pt x="0" y="44"/>
                  </a:lnTo>
                  <a:lnTo>
                    <a:pt x="0" y="5666"/>
                  </a:lnTo>
                  <a:lnTo>
                    <a:pt x="17591" y="5666"/>
                  </a:lnTo>
                  <a:lnTo>
                    <a:pt x="19611" y="2833"/>
                  </a:lnTo>
                  <a:lnTo>
                    <a:pt x="17591" y="0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MX"/>
            </a:p>
          </p:txBody>
        </p:sp>
        <p:sp>
          <p:nvSpPr>
            <p:cNvPr id="64" name="Google Shape;175;p20">
              <a:extLst>
                <a:ext uri="{FF2B5EF4-FFF2-40B4-BE49-F238E27FC236}">
                  <a16:creationId xmlns:a16="http://schemas.microsoft.com/office/drawing/2014/main" id="{F55BC7E2-F25F-4ABF-903E-E1E76F814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50" y="1826738"/>
              <a:ext cx="235102" cy="396407"/>
            </a:xfrm>
            <a:custGeom>
              <a:avLst/>
              <a:gdLst>
                <a:gd name="T0" fmla="*/ 235032 w 3361"/>
                <a:gd name="T1" fmla="*/ 0 h 5667"/>
                <a:gd name="T2" fmla="*/ 0 w 3361"/>
                <a:gd name="T3" fmla="*/ 3078 h 5667"/>
                <a:gd name="T4" fmla="*/ 0 w 3361"/>
                <a:gd name="T5" fmla="*/ 396337 h 5667"/>
                <a:gd name="T6" fmla="*/ 235032 w 3361"/>
                <a:gd name="T7" fmla="*/ 396337 h 5667"/>
                <a:gd name="T8" fmla="*/ 235032 w 3361"/>
                <a:gd name="T9" fmla="*/ 0 h 5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1" h="5667" extrusionOk="0">
                  <a:moveTo>
                    <a:pt x="3360" y="0"/>
                  </a:moveTo>
                  <a:lnTo>
                    <a:pt x="0" y="44"/>
                  </a:lnTo>
                  <a:lnTo>
                    <a:pt x="0" y="5666"/>
                  </a:lnTo>
                  <a:lnTo>
                    <a:pt x="3360" y="5666"/>
                  </a:lnTo>
                  <a:lnTo>
                    <a:pt x="33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MX"/>
            </a:p>
          </p:txBody>
        </p:sp>
      </p:grpSp>
      <p:grpSp>
        <p:nvGrpSpPr>
          <p:cNvPr id="65" name="Google Shape;176;p20">
            <a:extLst>
              <a:ext uri="{FF2B5EF4-FFF2-40B4-BE49-F238E27FC236}">
                <a16:creationId xmlns:a16="http://schemas.microsoft.com/office/drawing/2014/main" id="{DBC3F152-9AF3-412E-AB22-446FFA2591E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592638" y="2073275"/>
            <a:ext cx="1319212" cy="320675"/>
            <a:chOff x="825850" y="1826738"/>
            <a:chExt cx="1371859" cy="396407"/>
          </a:xfrm>
        </p:grpSpPr>
        <p:sp>
          <p:nvSpPr>
            <p:cNvPr id="66" name="Google Shape;177;p20">
              <a:extLst>
                <a:ext uri="{FF2B5EF4-FFF2-40B4-BE49-F238E27FC236}">
                  <a16:creationId xmlns:a16="http://schemas.microsoft.com/office/drawing/2014/main" id="{344CB4B8-30DD-46E9-A42B-CCE4B597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50" y="1826738"/>
              <a:ext cx="1371859" cy="396407"/>
            </a:xfrm>
            <a:custGeom>
              <a:avLst/>
              <a:gdLst>
                <a:gd name="T0" fmla="*/ 328765 w 19612"/>
                <a:gd name="T1" fmla="*/ 0 h 5667"/>
                <a:gd name="T2" fmla="*/ 0 w 19612"/>
                <a:gd name="T3" fmla="*/ 3078 h 5667"/>
                <a:gd name="T4" fmla="*/ 0 w 19612"/>
                <a:gd name="T5" fmla="*/ 396337 h 5667"/>
                <a:gd name="T6" fmla="*/ 1230490 w 19612"/>
                <a:gd name="T7" fmla="*/ 396337 h 5667"/>
                <a:gd name="T8" fmla="*/ 1371789 w 19612"/>
                <a:gd name="T9" fmla="*/ 198169 h 5667"/>
                <a:gd name="T10" fmla="*/ 1230490 w 19612"/>
                <a:gd name="T11" fmla="*/ 0 h 5667"/>
                <a:gd name="T12" fmla="*/ 328765 w 19612"/>
                <a:gd name="T13" fmla="*/ 0 h 56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12" h="5667" extrusionOk="0">
                  <a:moveTo>
                    <a:pt x="4700" y="0"/>
                  </a:moveTo>
                  <a:lnTo>
                    <a:pt x="0" y="44"/>
                  </a:lnTo>
                  <a:lnTo>
                    <a:pt x="0" y="5666"/>
                  </a:lnTo>
                  <a:lnTo>
                    <a:pt x="17591" y="5666"/>
                  </a:lnTo>
                  <a:lnTo>
                    <a:pt x="19611" y="2833"/>
                  </a:lnTo>
                  <a:lnTo>
                    <a:pt x="17591" y="0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MX"/>
            </a:p>
          </p:txBody>
        </p:sp>
        <p:sp>
          <p:nvSpPr>
            <p:cNvPr id="67" name="Google Shape;178;p20">
              <a:extLst>
                <a:ext uri="{FF2B5EF4-FFF2-40B4-BE49-F238E27FC236}">
                  <a16:creationId xmlns:a16="http://schemas.microsoft.com/office/drawing/2014/main" id="{21413F88-7DD6-4445-98B6-CF7E0854C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50" y="1826738"/>
              <a:ext cx="235102" cy="396407"/>
            </a:xfrm>
            <a:custGeom>
              <a:avLst/>
              <a:gdLst>
                <a:gd name="T0" fmla="*/ 235032 w 3361"/>
                <a:gd name="T1" fmla="*/ 0 h 5667"/>
                <a:gd name="T2" fmla="*/ 0 w 3361"/>
                <a:gd name="T3" fmla="*/ 3078 h 5667"/>
                <a:gd name="T4" fmla="*/ 0 w 3361"/>
                <a:gd name="T5" fmla="*/ 396337 h 5667"/>
                <a:gd name="T6" fmla="*/ 235032 w 3361"/>
                <a:gd name="T7" fmla="*/ 396337 h 5667"/>
                <a:gd name="T8" fmla="*/ 235032 w 3361"/>
                <a:gd name="T9" fmla="*/ 0 h 5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1" h="5667" extrusionOk="0">
                  <a:moveTo>
                    <a:pt x="3360" y="0"/>
                  </a:moveTo>
                  <a:lnTo>
                    <a:pt x="0" y="44"/>
                  </a:lnTo>
                  <a:lnTo>
                    <a:pt x="0" y="5666"/>
                  </a:lnTo>
                  <a:lnTo>
                    <a:pt x="3360" y="5666"/>
                  </a:lnTo>
                  <a:lnTo>
                    <a:pt x="33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s-MX"/>
            </a:p>
          </p:txBody>
        </p:sp>
      </p:grpSp>
      <p:sp>
        <p:nvSpPr>
          <p:cNvPr id="68" name="CuadroTexto 15">
            <a:extLst>
              <a:ext uri="{FF2B5EF4-FFF2-40B4-BE49-F238E27FC236}">
                <a16:creationId xmlns:a16="http://schemas.microsoft.com/office/drawing/2014/main" id="{FBB0D2BB-9871-4B82-9938-A732E9CD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351996"/>
            <a:ext cx="263842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Los signos prosódicos son: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Espíritus: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Suave </a:t>
            </a:r>
            <a:r>
              <a:rPr lang="es-MX" altLang="es-MX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altLang="es-MX" sz="2400" b="1" dirty="0">
                <a:latin typeface="Greek" panose="020205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s-MX" altLang="es-MX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s-MX" altLang="es-MX" sz="2400" b="1" dirty="0">
                <a:latin typeface="Greek" panose="020205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altLang="es-MX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Fuerte (</a:t>
            </a:r>
            <a:r>
              <a:rPr lang="es-MX" altLang="es-MX" sz="2400" b="1" dirty="0">
                <a:latin typeface="Greek" panose="020205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es-MX" altLang="es-MX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Acentos: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Agudo (</a:t>
            </a:r>
            <a:r>
              <a:rPr lang="es-MX" altLang="es-MX" sz="2000" b="1" dirty="0">
                <a:latin typeface="Greek" panose="020205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s-MX" alt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Grave (</a:t>
            </a:r>
            <a:r>
              <a:rPr lang="es-MX" altLang="es-MX" sz="2000" b="1" dirty="0">
                <a:latin typeface="Greek" panose="020205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es-MX" alt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Circunflejo (</a:t>
            </a:r>
            <a:r>
              <a:rPr lang="es-MX" altLang="es-MX" sz="2000" dirty="0">
                <a:latin typeface="Greek" panose="020205000000000000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r>
              <a:rPr lang="es-MX" altLang="es-MX" sz="2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9" name="CuadroTexto 17">
            <a:extLst>
              <a:ext uri="{FF2B5EF4-FFF2-40B4-BE49-F238E27FC236}">
                <a16:creationId xmlns:a16="http://schemas.microsoft.com/office/drawing/2014/main" id="{5E48E9CB-DE93-413D-A77E-B9DFB6991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400370"/>
            <a:ext cx="24114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Los de puntuación son: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20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Punto (.)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Coma (,)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Punto alto (</a:t>
            </a:r>
            <a:r>
              <a:rPr lang="es-MX" altLang="es-MX" sz="2000" dirty="0">
                <a:solidFill>
                  <a:srgbClr val="000000"/>
                </a:solidFill>
                <a:latin typeface="Greek" panose="02020500000000000000" pitchFamily="18" charset="0"/>
                <a:cs typeface="Calibri" panose="020F0502020204030204" pitchFamily="34" charset="0"/>
              </a:rPr>
              <a:t>:</a:t>
            </a:r>
            <a:r>
              <a:rPr lang="es-MX" alt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Punto y coma (;)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20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20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0" name="CuadroTexto 19">
            <a:extLst>
              <a:ext uri="{FF2B5EF4-FFF2-40B4-BE49-F238E27FC236}">
                <a16:creationId xmlns:a16="http://schemas.microsoft.com/office/drawing/2014/main" id="{3035F6D9-DE2C-41DB-AE56-61DEB7822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116" y="941529"/>
            <a:ext cx="5372100" cy="597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Existen otros signos llamados </a:t>
            </a:r>
            <a:r>
              <a:rPr lang="es-MX" altLang="es-MX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diacríticos. </a:t>
            </a:r>
            <a:r>
              <a:rPr lang="es-MX" altLang="es-MX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Estos sirven para señalar una función especial es las vocales.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Diéresis (</a:t>
            </a:r>
            <a:r>
              <a:rPr lang="es-MX" altLang="es-MX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¨</a:t>
            </a:r>
            <a:r>
              <a:rPr lang="es-MX" altLang="es-MX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Se coloca cuando dos vocales que forman un diptongo deben ser pronunciadas separadamente: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Ἠσαΐας</a:t>
            </a:r>
            <a:endParaRPr lang="es-MX" altLang="es-MX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MX" altLang="es-MX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Apóstrofe (</a:t>
            </a:r>
            <a:r>
              <a:rPr lang="es-MX" sz="1800" b="0" i="0" dirty="0">
                <a:solidFill>
                  <a:srgbClr val="505050"/>
                </a:solidFill>
                <a:effectLst/>
                <a:latin typeface="Georgia" panose="02040502050405020303" pitchFamily="18" charset="0"/>
              </a:rPr>
              <a:t>'</a:t>
            </a:r>
            <a:r>
              <a:rPr lang="es-MX" altLang="es-MX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Se coloca entre dos palabras    para indicar la omisión de la vocal final de una palabra que esta seguida por otra que empieza con vocal.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διʼ αὐτοῦ</a:t>
            </a:r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(“por el”) en vez de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διὰ αὐτοῦ</a:t>
            </a:r>
            <a:endParaRPr lang="el-G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s-MX" altLang="es-MX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Coronis (</a:t>
            </a: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s-MX" altLang="es-MX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Se coloca para indicar la perdida de dos vocales, la última y la primera. Esto da origen a una nueva palabra. Este proceso es conocido como </a:t>
            </a:r>
            <a:r>
              <a:rPr lang="es-MX" altLang="es-MX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crasis.</a:t>
            </a:r>
            <a:endParaRPr lang="es-MX" altLang="es-MX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Google Shape;445;p45">
            <a:extLst>
              <a:ext uri="{FF2B5EF4-FFF2-40B4-BE49-F238E27FC236}">
                <a16:creationId xmlns:a16="http://schemas.microsoft.com/office/drawing/2014/main" id="{80541F47-AFA1-4EC2-BD79-6C8714FC3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455" y="3534328"/>
            <a:ext cx="434485" cy="401386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75" name="Google Shape;449;p45">
            <a:extLst>
              <a:ext uri="{FF2B5EF4-FFF2-40B4-BE49-F238E27FC236}">
                <a16:creationId xmlns:a16="http://schemas.microsoft.com/office/drawing/2014/main" id="{14E98897-4C56-414E-80AF-1AC43EDFD551}"/>
              </a:ext>
            </a:extLst>
          </p:cNvPr>
          <p:cNvSpPr>
            <a:spLocks/>
          </p:cNvSpPr>
          <p:nvPr/>
        </p:nvSpPr>
        <p:spPr bwMode="auto">
          <a:xfrm>
            <a:off x="6297530" y="3612115"/>
            <a:ext cx="234623" cy="152723"/>
          </a:xfrm>
          <a:custGeom>
            <a:avLst/>
            <a:gdLst>
              <a:gd name="T0" fmla="*/ 0 w 29422"/>
              <a:gd name="T1" fmla="*/ 31430757 h 20789"/>
              <a:gd name="T2" fmla="*/ 44579224 w 29422"/>
              <a:gd name="T3" fmla="*/ 53146013 h 20789"/>
              <a:gd name="T4" fmla="*/ 114391767 w 29422"/>
              <a:gd name="T5" fmla="*/ 0 h 207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422" h="20789" extrusionOk="0">
                <a:moveTo>
                  <a:pt x="0" y="11899"/>
                </a:moveTo>
                <a:cubicBezTo>
                  <a:pt x="3325" y="15224"/>
                  <a:pt x="7753" y="23007"/>
                  <a:pt x="11466" y="20120"/>
                </a:cubicBezTo>
                <a:cubicBezTo>
                  <a:pt x="18562" y="14602"/>
                  <a:pt x="21944" y="4989"/>
                  <a:pt x="29422" y="0"/>
                </a:cubicBezTo>
              </a:path>
            </a:pathLst>
          </a:cu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76" name="Google Shape;445;p45">
            <a:extLst>
              <a:ext uri="{FF2B5EF4-FFF2-40B4-BE49-F238E27FC236}">
                <a16:creationId xmlns:a16="http://schemas.microsoft.com/office/drawing/2014/main" id="{4FAFD699-F6E1-4F50-9507-41A505F74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455" y="5625429"/>
            <a:ext cx="434485" cy="401387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77" name="Google Shape;449;p45">
            <a:extLst>
              <a:ext uri="{FF2B5EF4-FFF2-40B4-BE49-F238E27FC236}">
                <a16:creationId xmlns:a16="http://schemas.microsoft.com/office/drawing/2014/main" id="{DD9E264D-1B53-4F61-94B9-7E01092ABEEF}"/>
              </a:ext>
            </a:extLst>
          </p:cNvPr>
          <p:cNvSpPr>
            <a:spLocks/>
          </p:cNvSpPr>
          <p:nvPr/>
        </p:nvSpPr>
        <p:spPr bwMode="auto">
          <a:xfrm>
            <a:off x="6297530" y="5717505"/>
            <a:ext cx="234623" cy="152723"/>
          </a:xfrm>
          <a:custGeom>
            <a:avLst/>
            <a:gdLst>
              <a:gd name="T0" fmla="*/ 0 w 29422"/>
              <a:gd name="T1" fmla="*/ 31430757 h 20789"/>
              <a:gd name="T2" fmla="*/ 44579224 w 29422"/>
              <a:gd name="T3" fmla="*/ 53146013 h 20789"/>
              <a:gd name="T4" fmla="*/ 114391767 w 29422"/>
              <a:gd name="T5" fmla="*/ 0 h 207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422" h="20789" extrusionOk="0">
                <a:moveTo>
                  <a:pt x="0" y="11899"/>
                </a:moveTo>
                <a:cubicBezTo>
                  <a:pt x="3325" y="15224"/>
                  <a:pt x="7753" y="23007"/>
                  <a:pt x="11466" y="20120"/>
                </a:cubicBezTo>
                <a:cubicBezTo>
                  <a:pt x="18562" y="14602"/>
                  <a:pt x="21944" y="4989"/>
                  <a:pt x="29422" y="0"/>
                </a:cubicBezTo>
              </a:path>
            </a:pathLst>
          </a:cu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78" name="Google Shape;445;p45">
            <a:extLst>
              <a:ext uri="{FF2B5EF4-FFF2-40B4-BE49-F238E27FC236}">
                <a16:creationId xmlns:a16="http://schemas.microsoft.com/office/drawing/2014/main" id="{91E47F82-DEEB-4AD6-9AF2-7B3219857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455" y="1973263"/>
            <a:ext cx="434485" cy="401387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1800"/>
          </a:p>
        </p:txBody>
      </p:sp>
      <p:sp>
        <p:nvSpPr>
          <p:cNvPr id="79" name="Google Shape;449;p45">
            <a:extLst>
              <a:ext uri="{FF2B5EF4-FFF2-40B4-BE49-F238E27FC236}">
                <a16:creationId xmlns:a16="http://schemas.microsoft.com/office/drawing/2014/main" id="{EF6D98F4-9DE0-4153-9D40-850265BEBC90}"/>
              </a:ext>
            </a:extLst>
          </p:cNvPr>
          <p:cNvSpPr>
            <a:spLocks/>
          </p:cNvSpPr>
          <p:nvPr/>
        </p:nvSpPr>
        <p:spPr bwMode="auto">
          <a:xfrm>
            <a:off x="6297530" y="2065339"/>
            <a:ext cx="234623" cy="152723"/>
          </a:xfrm>
          <a:custGeom>
            <a:avLst/>
            <a:gdLst>
              <a:gd name="T0" fmla="*/ 0 w 29422"/>
              <a:gd name="T1" fmla="*/ 31430757 h 20789"/>
              <a:gd name="T2" fmla="*/ 44579224 w 29422"/>
              <a:gd name="T3" fmla="*/ 53146013 h 20789"/>
              <a:gd name="T4" fmla="*/ 114391767 w 29422"/>
              <a:gd name="T5" fmla="*/ 0 h 207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422" h="20789" extrusionOk="0">
                <a:moveTo>
                  <a:pt x="0" y="11899"/>
                </a:moveTo>
                <a:cubicBezTo>
                  <a:pt x="3325" y="15224"/>
                  <a:pt x="7753" y="23007"/>
                  <a:pt x="11466" y="20120"/>
                </a:cubicBezTo>
                <a:cubicBezTo>
                  <a:pt x="18562" y="14602"/>
                  <a:pt x="21944" y="4989"/>
                  <a:pt x="29422" y="0"/>
                </a:cubicBezTo>
              </a:path>
            </a:pathLst>
          </a:custGeom>
          <a:noFill/>
          <a:ln w="38100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97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1;p45">
            <a:hlinkClick r:id="" action="ppaction://noaction"/>
            <a:extLst>
              <a:ext uri="{FF2B5EF4-FFF2-40B4-BE49-F238E27FC236}">
                <a16:creationId xmlns:a16="http://schemas.microsoft.com/office/drawing/2014/main" id="{ACEAFD9B-CCE9-4AA9-B46B-99C39E7B5C96}"/>
              </a:ext>
            </a:extLst>
          </p:cNvPr>
          <p:cNvSpPr/>
          <p:nvPr/>
        </p:nvSpPr>
        <p:spPr>
          <a:xfrm>
            <a:off x="355407" y="278238"/>
            <a:ext cx="6629400" cy="663575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7" name="Google Shape;460;p45">
            <a:hlinkClick r:id="rId2" action="ppaction://hlinksldjump"/>
            <a:extLst>
              <a:ext uri="{FF2B5EF4-FFF2-40B4-BE49-F238E27FC236}">
                <a16:creationId xmlns:a16="http://schemas.microsoft.com/office/drawing/2014/main" id="{43B8242C-5ECD-4AA5-863B-A0753DDBA30A}"/>
              </a:ext>
            </a:extLst>
          </p:cNvPr>
          <p:cNvSpPr>
            <a:spLocks/>
          </p:cNvSpPr>
          <p:nvPr/>
        </p:nvSpPr>
        <p:spPr bwMode="auto">
          <a:xfrm rot="-5400000">
            <a:off x="681638" y="377457"/>
            <a:ext cx="261938" cy="450850"/>
          </a:xfrm>
          <a:custGeom>
            <a:avLst/>
            <a:gdLst>
              <a:gd name="T0" fmla="*/ 2147483646 w 7774"/>
              <a:gd name="T1" fmla="*/ 2147483646 h 9506"/>
              <a:gd name="T2" fmla="*/ 2147483646 w 7774"/>
              <a:gd name="T3" fmla="*/ 2147483646 h 9506"/>
              <a:gd name="T4" fmla="*/ 2147483646 w 7774"/>
              <a:gd name="T5" fmla="*/ 2147483646 h 9506"/>
              <a:gd name="T6" fmla="*/ 2147483646 w 7774"/>
              <a:gd name="T7" fmla="*/ 2147483646 h 9506"/>
              <a:gd name="T8" fmla="*/ 2147483646 w 7774"/>
              <a:gd name="T9" fmla="*/ 2147483646 h 9506"/>
              <a:gd name="T10" fmla="*/ 2147483646 w 7774"/>
              <a:gd name="T11" fmla="*/ 2147483646 h 9506"/>
              <a:gd name="T12" fmla="*/ 842935723 w 7774"/>
              <a:gd name="T13" fmla="*/ 2147483646 h 9506"/>
              <a:gd name="T14" fmla="*/ 2147483646 w 7774"/>
              <a:gd name="T15" fmla="*/ 2147483646 h 9506"/>
              <a:gd name="T16" fmla="*/ 2147483646 w 7774"/>
              <a:gd name="T17" fmla="*/ 2147483646 h 9506"/>
              <a:gd name="T18" fmla="*/ 2147483646 w 7774"/>
              <a:gd name="T19" fmla="*/ 2147483646 h 9506"/>
              <a:gd name="T20" fmla="*/ 2147483646 w 7774"/>
              <a:gd name="T21" fmla="*/ 2147483646 h 9506"/>
              <a:gd name="T22" fmla="*/ 2147483646 w 7774"/>
              <a:gd name="T23" fmla="*/ 2147483646 h 9506"/>
              <a:gd name="T24" fmla="*/ 2147483646 w 7774"/>
              <a:gd name="T25" fmla="*/ 2147483646 h 9506"/>
              <a:gd name="T26" fmla="*/ 2147483646 w 7774"/>
              <a:gd name="T27" fmla="*/ 5013940 h 9506"/>
              <a:gd name="T28" fmla="*/ 2147483646 w 7774"/>
              <a:gd name="T29" fmla="*/ 45555058 h 9506"/>
              <a:gd name="T30" fmla="*/ 2147483646 w 7774"/>
              <a:gd name="T31" fmla="*/ 1386369584 h 9506"/>
              <a:gd name="T32" fmla="*/ 2147483646 w 7774"/>
              <a:gd name="T33" fmla="*/ 743807739 h 9506"/>
              <a:gd name="T34" fmla="*/ 2147483646 w 7774"/>
              <a:gd name="T35" fmla="*/ 75852359 h 9506"/>
              <a:gd name="T36" fmla="*/ 2147483646 w 7774"/>
              <a:gd name="T37" fmla="*/ 1173854374 h 9506"/>
              <a:gd name="T38" fmla="*/ 2147483646 w 7774"/>
              <a:gd name="T39" fmla="*/ 1523032435 h 9506"/>
              <a:gd name="T40" fmla="*/ 2147483646 w 7774"/>
              <a:gd name="T41" fmla="*/ 2147483646 h 9506"/>
              <a:gd name="T42" fmla="*/ 2147483646 w 7774"/>
              <a:gd name="T43" fmla="*/ 2147483646 h 9506"/>
              <a:gd name="T44" fmla="*/ 1523451894 w 7774"/>
              <a:gd name="T45" fmla="*/ 2147483646 h 9506"/>
              <a:gd name="T46" fmla="*/ 435659601 w 7774"/>
              <a:gd name="T47" fmla="*/ 2147483646 h 9506"/>
              <a:gd name="T48" fmla="*/ 360875561 w 7774"/>
              <a:gd name="T49" fmla="*/ 2147483646 h 9506"/>
              <a:gd name="T50" fmla="*/ 109555754 w 7774"/>
              <a:gd name="T51" fmla="*/ 2147483646 h 9506"/>
              <a:gd name="T52" fmla="*/ 2147483646 w 7774"/>
              <a:gd name="T53" fmla="*/ 2147483646 h 9506"/>
              <a:gd name="T54" fmla="*/ 2147483646 w 7774"/>
              <a:gd name="T55" fmla="*/ 2147483646 h 9506"/>
              <a:gd name="T56" fmla="*/ 2147483646 w 7774"/>
              <a:gd name="T57" fmla="*/ 2147483646 h 9506"/>
              <a:gd name="T58" fmla="*/ 2147483646 w 7774"/>
              <a:gd name="T59" fmla="*/ 2147483646 h 9506"/>
              <a:gd name="T60" fmla="*/ 2147483646 w 7774"/>
              <a:gd name="T61" fmla="*/ 2147483646 h 9506"/>
              <a:gd name="T62" fmla="*/ 2147483646 w 7774"/>
              <a:gd name="T63" fmla="*/ 2147483646 h 9506"/>
              <a:gd name="T64" fmla="*/ 2147483646 w 7774"/>
              <a:gd name="T65" fmla="*/ 1447074407 h 9506"/>
              <a:gd name="T66" fmla="*/ 2147483646 w 7774"/>
              <a:gd name="T67" fmla="*/ 5013940 h 95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es-MX"/>
          </a:p>
        </p:txBody>
      </p:sp>
      <p:sp>
        <p:nvSpPr>
          <p:cNvPr id="9" name="CuadroTexto 18">
            <a:extLst>
              <a:ext uri="{FF2B5EF4-FFF2-40B4-BE49-F238E27FC236}">
                <a16:creationId xmlns:a16="http://schemas.microsoft.com/office/drawing/2014/main" id="{27163F27-6FA5-45D9-B267-4E398AAC6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944" y="371785"/>
            <a:ext cx="6492875" cy="46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2400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Repaso de la gramática española</a:t>
            </a:r>
            <a:endParaRPr lang="es-MX" altLang="es-MX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Instituto de Lideres Cristianos - Inicio | Facebook">
            <a:extLst>
              <a:ext uri="{FF2B5EF4-FFF2-40B4-BE49-F238E27FC236}">
                <a16:creationId xmlns:a16="http://schemas.microsoft.com/office/drawing/2014/main" id="{67A123A7-219B-41F9-84E9-8E3CCE163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10007275" y="0"/>
            <a:ext cx="2173574" cy="9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FBB7FE6-06B1-411A-9616-C5424243CDA4}"/>
              </a:ext>
            </a:extLst>
          </p:cNvPr>
          <p:cNvSpPr txBox="1"/>
          <p:nvPr/>
        </p:nvSpPr>
        <p:spPr>
          <a:xfrm>
            <a:off x="277350" y="1127121"/>
            <a:ext cx="7595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A continuación se mencionan las partes de la oración y sus significados: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82408B-EAFA-4958-A4DD-461BDDAF0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050" y="5233400"/>
            <a:ext cx="6092825" cy="96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1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Adjetivo:</a:t>
            </a:r>
            <a:r>
              <a:rPr lang="es-MX" altLang="es-MX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 una palabra que se usa para describir o expresar una cualidad del sustantivo. Ejemplos: bonito, malo, alto, nuevo, fiel.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033BBC9-4F0B-421B-B1D0-E74EB954A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318" y="3662072"/>
            <a:ext cx="6092825" cy="96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1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Pronombre: </a:t>
            </a:r>
            <a:r>
              <a:rPr lang="es-MX" altLang="es-MX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 la palabra que indica a un sustantivo sin emplear su nombre, común o propio. Ejemplos: yo, tu, él; mío, suyo, nuestro; este, ese, aquel.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2590451-0893-412F-8FD8-186DC042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318" y="2099896"/>
            <a:ext cx="6092825" cy="126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1800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Sustantivo:</a:t>
            </a:r>
            <a:r>
              <a:rPr lang="es-MX" altLang="es-MX" sz="1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 una palabra que sirve para designar a personas, animales, lugares y cosas materiales o mentales. Por ejemplo: Dios, Pedro, perro, gato, amor, pecado, casa.</a:t>
            </a:r>
          </a:p>
        </p:txBody>
      </p:sp>
      <p:sp>
        <p:nvSpPr>
          <p:cNvPr id="16" name="Google Shape;4729;p85">
            <a:extLst>
              <a:ext uri="{FF2B5EF4-FFF2-40B4-BE49-F238E27FC236}">
                <a16:creationId xmlns:a16="http://schemas.microsoft.com/office/drawing/2014/main" id="{66510CF6-98BD-45FD-B3F6-446F6D0B7F4D}"/>
              </a:ext>
            </a:extLst>
          </p:cNvPr>
          <p:cNvSpPr/>
          <p:nvPr/>
        </p:nvSpPr>
        <p:spPr>
          <a:xfrm>
            <a:off x="355406" y="4623866"/>
            <a:ext cx="3789362" cy="2152650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7" name="Google Shape;4730;p85">
            <a:extLst>
              <a:ext uri="{FF2B5EF4-FFF2-40B4-BE49-F238E27FC236}">
                <a16:creationId xmlns:a16="http://schemas.microsoft.com/office/drawing/2014/main" id="{BB99A148-5157-4DA4-B8CF-A8F0F92E87CB}"/>
              </a:ext>
            </a:extLst>
          </p:cNvPr>
          <p:cNvSpPr/>
          <p:nvPr/>
        </p:nvSpPr>
        <p:spPr>
          <a:xfrm>
            <a:off x="4205093" y="5555798"/>
            <a:ext cx="215900" cy="209550"/>
          </a:xfrm>
          <a:custGeom>
            <a:avLst/>
            <a:gdLst/>
            <a:ahLst/>
            <a:cxnLst/>
            <a:rect l="l" t="t" r="r" b="b"/>
            <a:pathLst>
              <a:path w="1184" h="1007" extrusionOk="0">
                <a:moveTo>
                  <a:pt x="513" y="0"/>
                </a:moveTo>
                <a:cubicBezTo>
                  <a:pt x="255" y="0"/>
                  <a:pt x="5" y="198"/>
                  <a:pt x="12" y="501"/>
                </a:cubicBezTo>
                <a:cubicBezTo>
                  <a:pt x="1" y="788"/>
                  <a:pt x="230" y="1006"/>
                  <a:pt x="506" y="1006"/>
                </a:cubicBezTo>
                <a:cubicBezTo>
                  <a:pt x="953" y="1006"/>
                  <a:pt x="1183" y="467"/>
                  <a:pt x="862" y="146"/>
                </a:cubicBezTo>
                <a:cubicBezTo>
                  <a:pt x="762" y="45"/>
                  <a:pt x="636" y="0"/>
                  <a:pt x="513" y="0"/>
                </a:cubicBezTo>
                <a:close/>
              </a:path>
            </a:pathLst>
          </a:custGeom>
          <a:solidFill>
            <a:srgbClr val="3333FF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8" name="Google Shape;4732;p85">
            <a:extLst>
              <a:ext uri="{FF2B5EF4-FFF2-40B4-BE49-F238E27FC236}">
                <a16:creationId xmlns:a16="http://schemas.microsoft.com/office/drawing/2014/main" id="{631E3759-9F27-4C53-A301-1F796B679620}"/>
              </a:ext>
            </a:extLst>
          </p:cNvPr>
          <p:cNvSpPr/>
          <p:nvPr/>
        </p:nvSpPr>
        <p:spPr>
          <a:xfrm>
            <a:off x="355406" y="3045151"/>
            <a:ext cx="3789362" cy="2152650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19" name="Google Shape;4733;p85">
            <a:extLst>
              <a:ext uri="{FF2B5EF4-FFF2-40B4-BE49-F238E27FC236}">
                <a16:creationId xmlns:a16="http://schemas.microsoft.com/office/drawing/2014/main" id="{3D7453A0-8584-4F2E-BAF6-97DDC4612E4F}"/>
              </a:ext>
            </a:extLst>
          </p:cNvPr>
          <p:cNvSpPr/>
          <p:nvPr/>
        </p:nvSpPr>
        <p:spPr>
          <a:xfrm>
            <a:off x="4205093" y="3943637"/>
            <a:ext cx="215900" cy="209550"/>
          </a:xfrm>
          <a:custGeom>
            <a:avLst/>
            <a:gdLst/>
            <a:ahLst/>
            <a:cxnLst/>
            <a:rect l="l" t="t" r="r" b="b"/>
            <a:pathLst>
              <a:path w="1184" h="1007" extrusionOk="0">
                <a:moveTo>
                  <a:pt x="513" y="0"/>
                </a:moveTo>
                <a:cubicBezTo>
                  <a:pt x="255" y="0"/>
                  <a:pt x="5" y="198"/>
                  <a:pt x="12" y="501"/>
                </a:cubicBezTo>
                <a:cubicBezTo>
                  <a:pt x="1" y="788"/>
                  <a:pt x="230" y="1006"/>
                  <a:pt x="506" y="1006"/>
                </a:cubicBezTo>
                <a:cubicBezTo>
                  <a:pt x="953" y="1006"/>
                  <a:pt x="1183" y="467"/>
                  <a:pt x="862" y="146"/>
                </a:cubicBezTo>
                <a:cubicBezTo>
                  <a:pt x="762" y="45"/>
                  <a:pt x="636" y="0"/>
                  <a:pt x="513" y="0"/>
                </a:cubicBezTo>
                <a:close/>
              </a:path>
            </a:pathLst>
          </a:custGeom>
          <a:solidFill>
            <a:srgbClr val="66FF3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0" name="Google Shape;4738;p85">
            <a:extLst>
              <a:ext uri="{FF2B5EF4-FFF2-40B4-BE49-F238E27FC236}">
                <a16:creationId xmlns:a16="http://schemas.microsoft.com/office/drawing/2014/main" id="{013C55DA-5EDD-47A3-B576-CE2E4E93D2DF}"/>
              </a:ext>
            </a:extLst>
          </p:cNvPr>
          <p:cNvSpPr/>
          <p:nvPr/>
        </p:nvSpPr>
        <p:spPr>
          <a:xfrm>
            <a:off x="355406" y="1586671"/>
            <a:ext cx="3789362" cy="2152650"/>
          </a:xfrm>
          <a:custGeom>
            <a:avLst/>
            <a:gdLst/>
            <a:ahLst/>
            <a:cxnLst/>
            <a:rect l="l" t="t" r="r" b="b"/>
            <a:pathLst>
              <a:path w="20764" h="10331" extrusionOk="0">
                <a:moveTo>
                  <a:pt x="10376" y="1"/>
                </a:moveTo>
                <a:lnTo>
                  <a:pt x="1" y="5028"/>
                </a:lnTo>
                <a:lnTo>
                  <a:pt x="10376" y="10331"/>
                </a:lnTo>
                <a:lnTo>
                  <a:pt x="20763" y="5028"/>
                </a:lnTo>
                <a:lnTo>
                  <a:pt x="10376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1" name="Google Shape;4739;p85">
            <a:extLst>
              <a:ext uri="{FF2B5EF4-FFF2-40B4-BE49-F238E27FC236}">
                <a16:creationId xmlns:a16="http://schemas.microsoft.com/office/drawing/2014/main" id="{667405A9-FD99-4037-A25F-B5FC9F0A49C7}"/>
              </a:ext>
            </a:extLst>
          </p:cNvPr>
          <p:cNvSpPr/>
          <p:nvPr/>
        </p:nvSpPr>
        <p:spPr>
          <a:xfrm>
            <a:off x="4205093" y="2552063"/>
            <a:ext cx="215900" cy="209550"/>
          </a:xfrm>
          <a:custGeom>
            <a:avLst/>
            <a:gdLst/>
            <a:ahLst/>
            <a:cxnLst/>
            <a:rect l="l" t="t" r="r" b="b"/>
            <a:pathLst>
              <a:path w="1184" h="1007" extrusionOk="0">
                <a:moveTo>
                  <a:pt x="513" y="0"/>
                </a:moveTo>
                <a:cubicBezTo>
                  <a:pt x="255" y="0"/>
                  <a:pt x="5" y="198"/>
                  <a:pt x="12" y="501"/>
                </a:cubicBezTo>
                <a:cubicBezTo>
                  <a:pt x="1" y="788"/>
                  <a:pt x="230" y="1006"/>
                  <a:pt x="506" y="1006"/>
                </a:cubicBezTo>
                <a:cubicBezTo>
                  <a:pt x="953" y="1006"/>
                  <a:pt x="1183" y="467"/>
                  <a:pt x="862" y="146"/>
                </a:cubicBezTo>
                <a:cubicBezTo>
                  <a:pt x="762" y="45"/>
                  <a:pt x="636" y="0"/>
                  <a:pt x="51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22" name="Google Shape;1057;p81">
            <a:extLst>
              <a:ext uri="{FF2B5EF4-FFF2-40B4-BE49-F238E27FC236}">
                <a16:creationId xmlns:a16="http://schemas.microsoft.com/office/drawing/2014/main" id="{4A3F8D03-E042-4C2F-9090-70AAB599C7E1}"/>
              </a:ext>
            </a:extLst>
          </p:cNvPr>
          <p:cNvGrpSpPr/>
          <p:nvPr/>
        </p:nvGrpSpPr>
        <p:grpSpPr>
          <a:xfrm rot="5400000">
            <a:off x="7220979" y="4772831"/>
            <a:ext cx="502352" cy="406537"/>
            <a:chOff x="4943575" y="2516350"/>
            <a:chExt cx="98675" cy="81700"/>
          </a:xfrm>
          <a:solidFill>
            <a:srgbClr val="FFFF00"/>
          </a:solidFill>
        </p:grpSpPr>
        <p:sp>
          <p:nvSpPr>
            <p:cNvPr id="23" name="Google Shape;1058;p81">
              <a:extLst>
                <a:ext uri="{FF2B5EF4-FFF2-40B4-BE49-F238E27FC236}">
                  <a16:creationId xmlns:a16="http://schemas.microsoft.com/office/drawing/2014/main" id="{EF193B14-0960-4521-B6E6-B0FFC0FACCD8}"/>
                </a:ext>
              </a:extLst>
            </p:cNvPr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Google Shape;1059;p81">
              <a:extLst>
                <a:ext uri="{FF2B5EF4-FFF2-40B4-BE49-F238E27FC236}">
                  <a16:creationId xmlns:a16="http://schemas.microsoft.com/office/drawing/2014/main" id="{FD5CE515-DE75-4297-ADE8-DF3FFBE11A3F}"/>
                </a:ext>
              </a:extLst>
            </p:cNvPr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Google Shape;1060;p81">
              <a:extLst>
                <a:ext uri="{FF2B5EF4-FFF2-40B4-BE49-F238E27FC236}">
                  <a16:creationId xmlns:a16="http://schemas.microsoft.com/office/drawing/2014/main" id="{AB7ADC9A-DA97-4838-ADC6-D825BAF9ECAF}"/>
                </a:ext>
              </a:extLst>
            </p:cNvPr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Google Shape;1061;p81">
              <a:extLst>
                <a:ext uri="{FF2B5EF4-FFF2-40B4-BE49-F238E27FC236}">
                  <a16:creationId xmlns:a16="http://schemas.microsoft.com/office/drawing/2014/main" id="{43EC738B-1827-4C0E-AAA1-FA744FA9CD41}"/>
                </a:ext>
              </a:extLst>
            </p:cNvPr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7" name="Google Shape;1062;p81">
              <a:extLst>
                <a:ext uri="{FF2B5EF4-FFF2-40B4-BE49-F238E27FC236}">
                  <a16:creationId xmlns:a16="http://schemas.microsoft.com/office/drawing/2014/main" id="{7E4FDACC-8386-4FCD-856A-750290B9FC02}"/>
                </a:ext>
              </a:extLst>
            </p:cNvPr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8" name="Google Shape;1063;p81">
              <a:extLst>
                <a:ext uri="{FF2B5EF4-FFF2-40B4-BE49-F238E27FC236}">
                  <a16:creationId xmlns:a16="http://schemas.microsoft.com/office/drawing/2014/main" id="{4A0E0514-F661-410D-A009-1BBB7A6B94CF}"/>
                </a:ext>
              </a:extLst>
            </p:cNvPr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9" name="Google Shape;1064;p81">
              <a:extLst>
                <a:ext uri="{FF2B5EF4-FFF2-40B4-BE49-F238E27FC236}">
                  <a16:creationId xmlns:a16="http://schemas.microsoft.com/office/drawing/2014/main" id="{24E7A8F4-03B3-4257-9D9B-3FE5F5F636E7}"/>
                </a:ext>
              </a:extLst>
            </p:cNvPr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0" name="Google Shape;1065;p81">
              <a:extLst>
                <a:ext uri="{FF2B5EF4-FFF2-40B4-BE49-F238E27FC236}">
                  <a16:creationId xmlns:a16="http://schemas.microsoft.com/office/drawing/2014/main" id="{FE07C4B7-FD79-4A7C-BFA9-873DAA39859E}"/>
                </a:ext>
              </a:extLst>
            </p:cNvPr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1" name="Google Shape;1066;p81">
              <a:extLst>
                <a:ext uri="{FF2B5EF4-FFF2-40B4-BE49-F238E27FC236}">
                  <a16:creationId xmlns:a16="http://schemas.microsoft.com/office/drawing/2014/main" id="{4EC45609-17EB-4B34-AADB-055A248E1A1E}"/>
                </a:ext>
              </a:extLst>
            </p:cNvPr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2" name="Google Shape;1067;p81">
              <a:extLst>
                <a:ext uri="{FF2B5EF4-FFF2-40B4-BE49-F238E27FC236}">
                  <a16:creationId xmlns:a16="http://schemas.microsoft.com/office/drawing/2014/main" id="{F7827E07-881E-4178-A5B5-36596282870B}"/>
                </a:ext>
              </a:extLst>
            </p:cNvPr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3" name="Google Shape;1068;p81">
              <a:extLst>
                <a:ext uri="{FF2B5EF4-FFF2-40B4-BE49-F238E27FC236}">
                  <a16:creationId xmlns:a16="http://schemas.microsoft.com/office/drawing/2014/main" id="{BD97B453-B4D1-4590-A2CE-0D88D51A00AD}"/>
                </a:ext>
              </a:extLst>
            </p:cNvPr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4" name="Google Shape;1069;p81">
              <a:extLst>
                <a:ext uri="{FF2B5EF4-FFF2-40B4-BE49-F238E27FC236}">
                  <a16:creationId xmlns:a16="http://schemas.microsoft.com/office/drawing/2014/main" id="{A9BEF04D-D8A6-4620-BC6A-6C402FA141A5}"/>
                </a:ext>
              </a:extLst>
            </p:cNvPr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5" name="Google Shape;1070;p81">
              <a:extLst>
                <a:ext uri="{FF2B5EF4-FFF2-40B4-BE49-F238E27FC236}">
                  <a16:creationId xmlns:a16="http://schemas.microsoft.com/office/drawing/2014/main" id="{908E03EA-F83F-4F3D-92B8-720E14B7208C}"/>
                </a:ext>
              </a:extLst>
            </p:cNvPr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6" name="Google Shape;1071;p81">
              <a:extLst>
                <a:ext uri="{FF2B5EF4-FFF2-40B4-BE49-F238E27FC236}">
                  <a16:creationId xmlns:a16="http://schemas.microsoft.com/office/drawing/2014/main" id="{AC992EF8-4194-4A77-8C50-A80225875BC1}"/>
                </a:ext>
              </a:extLst>
            </p:cNvPr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7" name="Google Shape;1072;p81">
              <a:extLst>
                <a:ext uri="{FF2B5EF4-FFF2-40B4-BE49-F238E27FC236}">
                  <a16:creationId xmlns:a16="http://schemas.microsoft.com/office/drawing/2014/main" id="{E5E63F38-330F-401B-8ABA-281725D0C5A9}"/>
                </a:ext>
              </a:extLst>
            </p:cNvPr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8" name="Google Shape;1073;p81">
              <a:extLst>
                <a:ext uri="{FF2B5EF4-FFF2-40B4-BE49-F238E27FC236}">
                  <a16:creationId xmlns:a16="http://schemas.microsoft.com/office/drawing/2014/main" id="{14C67A3B-4FF0-440C-A8C5-05F60B3BD22C}"/>
                </a:ext>
              </a:extLst>
            </p:cNvPr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9" name="Google Shape;1074;p81">
              <a:extLst>
                <a:ext uri="{FF2B5EF4-FFF2-40B4-BE49-F238E27FC236}">
                  <a16:creationId xmlns:a16="http://schemas.microsoft.com/office/drawing/2014/main" id="{FEAC0E9E-D35B-4907-9A32-A41209A8D141}"/>
                </a:ext>
              </a:extLst>
            </p:cNvPr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0" name="Google Shape;1075;p81">
              <a:extLst>
                <a:ext uri="{FF2B5EF4-FFF2-40B4-BE49-F238E27FC236}">
                  <a16:creationId xmlns:a16="http://schemas.microsoft.com/office/drawing/2014/main" id="{BE5F0B74-3E1D-4176-9CAA-8E2EF32F4FD8}"/>
                </a:ext>
              </a:extLst>
            </p:cNvPr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1" name="Google Shape;1076;p81">
              <a:extLst>
                <a:ext uri="{FF2B5EF4-FFF2-40B4-BE49-F238E27FC236}">
                  <a16:creationId xmlns:a16="http://schemas.microsoft.com/office/drawing/2014/main" id="{2713A651-9B7D-4B0F-81B8-7D04B4840132}"/>
                </a:ext>
              </a:extLst>
            </p:cNvPr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2" name="Google Shape;1077;p81">
              <a:extLst>
                <a:ext uri="{FF2B5EF4-FFF2-40B4-BE49-F238E27FC236}">
                  <a16:creationId xmlns:a16="http://schemas.microsoft.com/office/drawing/2014/main" id="{EA136D4A-1CD7-446C-A7E6-80A527B4BCEF}"/>
                </a:ext>
              </a:extLst>
            </p:cNvPr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3" name="Google Shape;1078;p81">
              <a:extLst>
                <a:ext uri="{FF2B5EF4-FFF2-40B4-BE49-F238E27FC236}">
                  <a16:creationId xmlns:a16="http://schemas.microsoft.com/office/drawing/2014/main" id="{B0EC42F8-52B3-4426-8750-233A3FB37E2B}"/>
                </a:ext>
              </a:extLst>
            </p:cNvPr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4" name="Google Shape;1079;p81">
              <a:extLst>
                <a:ext uri="{FF2B5EF4-FFF2-40B4-BE49-F238E27FC236}">
                  <a16:creationId xmlns:a16="http://schemas.microsoft.com/office/drawing/2014/main" id="{999A50A0-DD1F-4FEE-BD72-5885F25EDA3F}"/>
                </a:ext>
              </a:extLst>
            </p:cNvPr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45" name="Google Shape;1080;p81">
              <a:extLst>
                <a:ext uri="{FF2B5EF4-FFF2-40B4-BE49-F238E27FC236}">
                  <a16:creationId xmlns:a16="http://schemas.microsoft.com/office/drawing/2014/main" id="{F06E75D6-32A3-429B-AE89-68BAA3EB90C0}"/>
                </a:ext>
              </a:extLst>
            </p:cNvPr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6" name="Google Shape;1081;p81">
              <a:extLst>
                <a:ext uri="{FF2B5EF4-FFF2-40B4-BE49-F238E27FC236}">
                  <a16:creationId xmlns:a16="http://schemas.microsoft.com/office/drawing/2014/main" id="{97A82502-413F-4994-A738-63926D62D71B}"/>
                </a:ext>
              </a:extLst>
            </p:cNvPr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7" name="Google Shape;1082;p81">
              <a:extLst>
                <a:ext uri="{FF2B5EF4-FFF2-40B4-BE49-F238E27FC236}">
                  <a16:creationId xmlns:a16="http://schemas.microsoft.com/office/drawing/2014/main" id="{4F61795E-4B94-486D-BADB-7A85F17D8FF3}"/>
                </a:ext>
              </a:extLst>
            </p:cNvPr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8" name="Google Shape;1083;p81">
              <a:extLst>
                <a:ext uri="{FF2B5EF4-FFF2-40B4-BE49-F238E27FC236}">
                  <a16:creationId xmlns:a16="http://schemas.microsoft.com/office/drawing/2014/main" id="{7317F826-5D9C-4C48-B476-1C8211832F72}"/>
                </a:ext>
              </a:extLst>
            </p:cNvPr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9" name="Google Shape;1084;p81">
              <a:extLst>
                <a:ext uri="{FF2B5EF4-FFF2-40B4-BE49-F238E27FC236}">
                  <a16:creationId xmlns:a16="http://schemas.microsoft.com/office/drawing/2014/main" id="{4A5276A7-F047-4829-BDA8-99B8A9E010B9}"/>
                </a:ext>
              </a:extLst>
            </p:cNvPr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0" name="Google Shape;1085;p81">
              <a:extLst>
                <a:ext uri="{FF2B5EF4-FFF2-40B4-BE49-F238E27FC236}">
                  <a16:creationId xmlns:a16="http://schemas.microsoft.com/office/drawing/2014/main" id="{56BBF150-0378-427B-9376-0F7321B5EAF3}"/>
                </a:ext>
              </a:extLst>
            </p:cNvPr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1" name="Google Shape;1086;p81">
              <a:extLst>
                <a:ext uri="{FF2B5EF4-FFF2-40B4-BE49-F238E27FC236}">
                  <a16:creationId xmlns:a16="http://schemas.microsoft.com/office/drawing/2014/main" id="{89692B18-26BC-470A-BD7B-0DE47689AA02}"/>
                </a:ext>
              </a:extLst>
            </p:cNvPr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2" name="Google Shape;1087;p81">
              <a:extLst>
                <a:ext uri="{FF2B5EF4-FFF2-40B4-BE49-F238E27FC236}">
                  <a16:creationId xmlns:a16="http://schemas.microsoft.com/office/drawing/2014/main" id="{5681CDA8-2FB4-4733-BE59-2F784D15CDB2}"/>
                </a:ext>
              </a:extLst>
            </p:cNvPr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3" name="Google Shape;1088;p81">
              <a:extLst>
                <a:ext uri="{FF2B5EF4-FFF2-40B4-BE49-F238E27FC236}">
                  <a16:creationId xmlns:a16="http://schemas.microsoft.com/office/drawing/2014/main" id="{39BDEA75-CB9F-440B-B68A-9AEEB4D51D05}"/>
                </a:ext>
              </a:extLst>
            </p:cNvPr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4" name="Google Shape;1089;p81">
              <a:extLst>
                <a:ext uri="{FF2B5EF4-FFF2-40B4-BE49-F238E27FC236}">
                  <a16:creationId xmlns:a16="http://schemas.microsoft.com/office/drawing/2014/main" id="{9C6D6B85-BA4A-487D-9F26-102BDAF619BC}"/>
                </a:ext>
              </a:extLst>
            </p:cNvPr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5" name="Google Shape;1090;p81">
              <a:extLst>
                <a:ext uri="{FF2B5EF4-FFF2-40B4-BE49-F238E27FC236}">
                  <a16:creationId xmlns:a16="http://schemas.microsoft.com/office/drawing/2014/main" id="{EFAFF384-47AB-4252-826A-3EE3BCAC84B4}"/>
                </a:ext>
              </a:extLst>
            </p:cNvPr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6" name="Google Shape;1091;p81">
              <a:extLst>
                <a:ext uri="{FF2B5EF4-FFF2-40B4-BE49-F238E27FC236}">
                  <a16:creationId xmlns:a16="http://schemas.microsoft.com/office/drawing/2014/main" id="{CF1783A5-F94E-4D0E-8317-77874FFFF43A}"/>
                </a:ext>
              </a:extLst>
            </p:cNvPr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7" name="Google Shape;1092;p81">
              <a:extLst>
                <a:ext uri="{FF2B5EF4-FFF2-40B4-BE49-F238E27FC236}">
                  <a16:creationId xmlns:a16="http://schemas.microsoft.com/office/drawing/2014/main" id="{39CD3AC1-CCE4-4B90-9E23-3602BFB7BE6F}"/>
                </a:ext>
              </a:extLst>
            </p:cNvPr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1093;p81">
              <a:extLst>
                <a:ext uri="{FF2B5EF4-FFF2-40B4-BE49-F238E27FC236}">
                  <a16:creationId xmlns:a16="http://schemas.microsoft.com/office/drawing/2014/main" id="{A77B310B-0B4C-4C98-B961-A1E21AEDBF43}"/>
                </a:ext>
              </a:extLst>
            </p:cNvPr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9" name="Google Shape;1094;p81">
              <a:extLst>
                <a:ext uri="{FF2B5EF4-FFF2-40B4-BE49-F238E27FC236}">
                  <a16:creationId xmlns:a16="http://schemas.microsoft.com/office/drawing/2014/main" id="{3EE56F6C-8D69-4FC9-89A1-C8FEA64A6BCE}"/>
                </a:ext>
              </a:extLst>
            </p:cNvPr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0" name="Google Shape;1095;p81">
              <a:extLst>
                <a:ext uri="{FF2B5EF4-FFF2-40B4-BE49-F238E27FC236}">
                  <a16:creationId xmlns:a16="http://schemas.microsoft.com/office/drawing/2014/main" id="{7CEC3D79-7DDB-46ED-899A-E6947B3C987D}"/>
                </a:ext>
              </a:extLst>
            </p:cNvPr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1" name="Google Shape;1096;p81">
              <a:extLst>
                <a:ext uri="{FF2B5EF4-FFF2-40B4-BE49-F238E27FC236}">
                  <a16:creationId xmlns:a16="http://schemas.microsoft.com/office/drawing/2014/main" id="{DE11C86C-D8E8-415A-A2B0-5E684490A73E}"/>
                </a:ext>
              </a:extLst>
            </p:cNvPr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2" name="Google Shape;1097;p81">
              <a:extLst>
                <a:ext uri="{FF2B5EF4-FFF2-40B4-BE49-F238E27FC236}">
                  <a16:creationId xmlns:a16="http://schemas.microsoft.com/office/drawing/2014/main" id="{59762B53-52F6-4511-854E-F940A11565F4}"/>
                </a:ext>
              </a:extLst>
            </p:cNvPr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3" name="Google Shape;1098;p81">
              <a:extLst>
                <a:ext uri="{FF2B5EF4-FFF2-40B4-BE49-F238E27FC236}">
                  <a16:creationId xmlns:a16="http://schemas.microsoft.com/office/drawing/2014/main" id="{B3160231-013B-4390-911A-FB9F412D79DA}"/>
                </a:ext>
              </a:extLst>
            </p:cNvPr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4" name="Google Shape;1099;p81">
              <a:extLst>
                <a:ext uri="{FF2B5EF4-FFF2-40B4-BE49-F238E27FC236}">
                  <a16:creationId xmlns:a16="http://schemas.microsoft.com/office/drawing/2014/main" id="{F340B310-8A89-4132-B47E-6EEAEA8C7BE7}"/>
                </a:ext>
              </a:extLst>
            </p:cNvPr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5" name="Google Shape;1100;p81">
              <a:extLst>
                <a:ext uri="{FF2B5EF4-FFF2-40B4-BE49-F238E27FC236}">
                  <a16:creationId xmlns:a16="http://schemas.microsoft.com/office/drawing/2014/main" id="{4507EC29-1A86-4B38-ACC4-B8D910D236F6}"/>
                </a:ext>
              </a:extLst>
            </p:cNvPr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6" name="Google Shape;1101;p81">
              <a:extLst>
                <a:ext uri="{FF2B5EF4-FFF2-40B4-BE49-F238E27FC236}">
                  <a16:creationId xmlns:a16="http://schemas.microsoft.com/office/drawing/2014/main" id="{61BA389E-7ED3-4E3E-9C86-3D9DE188FC2B}"/>
                </a:ext>
              </a:extLst>
            </p:cNvPr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7" name="Google Shape;1102;p81">
              <a:extLst>
                <a:ext uri="{FF2B5EF4-FFF2-40B4-BE49-F238E27FC236}">
                  <a16:creationId xmlns:a16="http://schemas.microsoft.com/office/drawing/2014/main" id="{C6E5CC4D-3080-4824-B334-D539FE545007}"/>
                </a:ext>
              </a:extLst>
            </p:cNvPr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8" name="Google Shape;1103;p81">
              <a:extLst>
                <a:ext uri="{FF2B5EF4-FFF2-40B4-BE49-F238E27FC236}">
                  <a16:creationId xmlns:a16="http://schemas.microsoft.com/office/drawing/2014/main" id="{E3134022-6A7E-4C31-A456-3C2174B30E85}"/>
                </a:ext>
              </a:extLst>
            </p:cNvPr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9" name="Google Shape;1104;p81">
              <a:extLst>
                <a:ext uri="{FF2B5EF4-FFF2-40B4-BE49-F238E27FC236}">
                  <a16:creationId xmlns:a16="http://schemas.microsoft.com/office/drawing/2014/main" id="{BDF982C3-9C4F-4E50-AD67-45785029BB15}"/>
                </a:ext>
              </a:extLst>
            </p:cNvPr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0" name="Google Shape;1105;p81">
              <a:extLst>
                <a:ext uri="{FF2B5EF4-FFF2-40B4-BE49-F238E27FC236}">
                  <a16:creationId xmlns:a16="http://schemas.microsoft.com/office/drawing/2014/main" id="{703E98D9-17CF-45D3-BD7F-47899081C721}"/>
                </a:ext>
              </a:extLst>
            </p:cNvPr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71" name="Google Shape;1106;p81">
              <a:extLst>
                <a:ext uri="{FF2B5EF4-FFF2-40B4-BE49-F238E27FC236}">
                  <a16:creationId xmlns:a16="http://schemas.microsoft.com/office/drawing/2014/main" id="{3C55DE80-C196-4201-A211-D93625C2AEC1}"/>
                </a:ext>
              </a:extLst>
            </p:cNvPr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2" name="Google Shape;1107;p81">
              <a:extLst>
                <a:ext uri="{FF2B5EF4-FFF2-40B4-BE49-F238E27FC236}">
                  <a16:creationId xmlns:a16="http://schemas.microsoft.com/office/drawing/2014/main" id="{FFE975DC-81CF-4AFC-9271-DB24DC4A825E}"/>
                </a:ext>
              </a:extLst>
            </p:cNvPr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3" name="Google Shape;1108;p81">
              <a:extLst>
                <a:ext uri="{FF2B5EF4-FFF2-40B4-BE49-F238E27FC236}">
                  <a16:creationId xmlns:a16="http://schemas.microsoft.com/office/drawing/2014/main" id="{5422F1DD-E9DC-43DF-B000-84B31CB7DFCB}"/>
                </a:ext>
              </a:extLst>
            </p:cNvPr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4" name="Google Shape;1109;p81">
              <a:extLst>
                <a:ext uri="{FF2B5EF4-FFF2-40B4-BE49-F238E27FC236}">
                  <a16:creationId xmlns:a16="http://schemas.microsoft.com/office/drawing/2014/main" id="{FDEE16BB-E978-4E9D-8E18-3CAE6C7D398C}"/>
                </a:ext>
              </a:extLst>
            </p:cNvPr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5" name="Google Shape;1110;p81">
              <a:extLst>
                <a:ext uri="{FF2B5EF4-FFF2-40B4-BE49-F238E27FC236}">
                  <a16:creationId xmlns:a16="http://schemas.microsoft.com/office/drawing/2014/main" id="{7D03908B-9394-4979-B501-6F7BE8E0C166}"/>
                </a:ext>
              </a:extLst>
            </p:cNvPr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6" name="Google Shape;1111;p81">
              <a:extLst>
                <a:ext uri="{FF2B5EF4-FFF2-40B4-BE49-F238E27FC236}">
                  <a16:creationId xmlns:a16="http://schemas.microsoft.com/office/drawing/2014/main" id="{1C052F8F-97F8-46A7-BD80-070DA40F5911}"/>
                </a:ext>
              </a:extLst>
            </p:cNvPr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7" name="Google Shape;1112;p81">
              <a:extLst>
                <a:ext uri="{FF2B5EF4-FFF2-40B4-BE49-F238E27FC236}">
                  <a16:creationId xmlns:a16="http://schemas.microsoft.com/office/drawing/2014/main" id="{7DAAA96B-0620-4F70-9428-0001DC8EFB11}"/>
                </a:ext>
              </a:extLst>
            </p:cNvPr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8" name="Google Shape;1113;p81">
              <a:extLst>
                <a:ext uri="{FF2B5EF4-FFF2-40B4-BE49-F238E27FC236}">
                  <a16:creationId xmlns:a16="http://schemas.microsoft.com/office/drawing/2014/main" id="{6F2400E3-6B09-4CEF-AF6A-856B58BEB740}"/>
                </a:ext>
              </a:extLst>
            </p:cNvPr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9" name="Google Shape;1114;p81">
              <a:extLst>
                <a:ext uri="{FF2B5EF4-FFF2-40B4-BE49-F238E27FC236}">
                  <a16:creationId xmlns:a16="http://schemas.microsoft.com/office/drawing/2014/main" id="{7A9EB78F-FF40-4A14-9E8F-ADCEFA8C4C30}"/>
                </a:ext>
              </a:extLst>
            </p:cNvPr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0" name="Google Shape;1115;p81">
              <a:extLst>
                <a:ext uri="{FF2B5EF4-FFF2-40B4-BE49-F238E27FC236}">
                  <a16:creationId xmlns:a16="http://schemas.microsoft.com/office/drawing/2014/main" id="{8777089D-F51C-41F5-814D-4722BD61B2F7}"/>
                </a:ext>
              </a:extLst>
            </p:cNvPr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1" name="Google Shape;1116;p81">
              <a:extLst>
                <a:ext uri="{FF2B5EF4-FFF2-40B4-BE49-F238E27FC236}">
                  <a16:creationId xmlns:a16="http://schemas.microsoft.com/office/drawing/2014/main" id="{C48FC6D7-DE78-4916-A59F-573CAE7C22A2}"/>
                </a:ext>
              </a:extLst>
            </p:cNvPr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2" name="Google Shape;1117;p81">
              <a:extLst>
                <a:ext uri="{FF2B5EF4-FFF2-40B4-BE49-F238E27FC236}">
                  <a16:creationId xmlns:a16="http://schemas.microsoft.com/office/drawing/2014/main" id="{DADCBC4C-BB48-43EA-A44E-F2E7E136AE3F}"/>
                </a:ext>
              </a:extLst>
            </p:cNvPr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3" name="Google Shape;1118;p81">
              <a:extLst>
                <a:ext uri="{FF2B5EF4-FFF2-40B4-BE49-F238E27FC236}">
                  <a16:creationId xmlns:a16="http://schemas.microsoft.com/office/drawing/2014/main" id="{42155EB9-9853-4B20-ABF0-DADEFF64D195}"/>
                </a:ext>
              </a:extLst>
            </p:cNvPr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4" name="Google Shape;1119;p81">
              <a:extLst>
                <a:ext uri="{FF2B5EF4-FFF2-40B4-BE49-F238E27FC236}">
                  <a16:creationId xmlns:a16="http://schemas.microsoft.com/office/drawing/2014/main" id="{ED1ACADC-BCA3-4CE0-B220-81B5E09362B2}"/>
                </a:ext>
              </a:extLst>
            </p:cNvPr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5" name="Google Shape;1120;p81">
              <a:extLst>
                <a:ext uri="{FF2B5EF4-FFF2-40B4-BE49-F238E27FC236}">
                  <a16:creationId xmlns:a16="http://schemas.microsoft.com/office/drawing/2014/main" id="{7CDB0C30-2100-48D3-88B4-4D03406BC7CC}"/>
                </a:ext>
              </a:extLst>
            </p:cNvPr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6" name="Google Shape;1121;p81">
              <a:extLst>
                <a:ext uri="{FF2B5EF4-FFF2-40B4-BE49-F238E27FC236}">
                  <a16:creationId xmlns:a16="http://schemas.microsoft.com/office/drawing/2014/main" id="{7C7A60BF-0095-4405-9D1D-A1DDF4A70CF1}"/>
                </a:ext>
              </a:extLst>
            </p:cNvPr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7" name="Google Shape;1122;p81">
              <a:extLst>
                <a:ext uri="{FF2B5EF4-FFF2-40B4-BE49-F238E27FC236}">
                  <a16:creationId xmlns:a16="http://schemas.microsoft.com/office/drawing/2014/main" id="{F85716E7-C89D-4354-954C-D4CF908F8403}"/>
                </a:ext>
              </a:extLst>
            </p:cNvPr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8" name="Google Shape;1123;p81">
              <a:extLst>
                <a:ext uri="{FF2B5EF4-FFF2-40B4-BE49-F238E27FC236}">
                  <a16:creationId xmlns:a16="http://schemas.microsoft.com/office/drawing/2014/main" id="{7F62CA00-E8E3-4F50-98AD-8481A31E387B}"/>
                </a:ext>
              </a:extLst>
            </p:cNvPr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9" name="Google Shape;1124;p81">
              <a:extLst>
                <a:ext uri="{FF2B5EF4-FFF2-40B4-BE49-F238E27FC236}">
                  <a16:creationId xmlns:a16="http://schemas.microsoft.com/office/drawing/2014/main" id="{97CA6A78-4490-44C3-8025-E03B24E5E72E}"/>
                </a:ext>
              </a:extLst>
            </p:cNvPr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0" name="Google Shape;1125;p81">
              <a:extLst>
                <a:ext uri="{FF2B5EF4-FFF2-40B4-BE49-F238E27FC236}">
                  <a16:creationId xmlns:a16="http://schemas.microsoft.com/office/drawing/2014/main" id="{242827B5-64AB-4209-BFD4-7CA21E1A2E26}"/>
                </a:ext>
              </a:extLst>
            </p:cNvPr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1" name="Google Shape;1126;p81">
              <a:extLst>
                <a:ext uri="{FF2B5EF4-FFF2-40B4-BE49-F238E27FC236}">
                  <a16:creationId xmlns:a16="http://schemas.microsoft.com/office/drawing/2014/main" id="{98237087-6D12-4A53-9FB1-D4192614DAE2}"/>
                </a:ext>
              </a:extLst>
            </p:cNvPr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2" name="Google Shape;1127;p81">
              <a:extLst>
                <a:ext uri="{FF2B5EF4-FFF2-40B4-BE49-F238E27FC236}">
                  <a16:creationId xmlns:a16="http://schemas.microsoft.com/office/drawing/2014/main" id="{62CCBA9E-2D35-48F9-8165-BB4DCCB48E93}"/>
                </a:ext>
              </a:extLst>
            </p:cNvPr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3" name="Google Shape;1128;p81">
              <a:extLst>
                <a:ext uri="{FF2B5EF4-FFF2-40B4-BE49-F238E27FC236}">
                  <a16:creationId xmlns:a16="http://schemas.microsoft.com/office/drawing/2014/main" id="{D5D6DE53-1633-46E1-8570-65AE6BC3C940}"/>
                </a:ext>
              </a:extLst>
            </p:cNvPr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4" name="Google Shape;1129;p81">
              <a:extLst>
                <a:ext uri="{FF2B5EF4-FFF2-40B4-BE49-F238E27FC236}">
                  <a16:creationId xmlns:a16="http://schemas.microsoft.com/office/drawing/2014/main" id="{3490A3D7-BF91-4B3E-BC18-17B615346257}"/>
                </a:ext>
              </a:extLst>
            </p:cNvPr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5" name="Google Shape;1130;p81">
              <a:extLst>
                <a:ext uri="{FF2B5EF4-FFF2-40B4-BE49-F238E27FC236}">
                  <a16:creationId xmlns:a16="http://schemas.microsoft.com/office/drawing/2014/main" id="{FF4133EF-FE3D-4A2F-B005-348C52A74F11}"/>
                </a:ext>
              </a:extLst>
            </p:cNvPr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6" name="Google Shape;1131;p81">
              <a:extLst>
                <a:ext uri="{FF2B5EF4-FFF2-40B4-BE49-F238E27FC236}">
                  <a16:creationId xmlns:a16="http://schemas.microsoft.com/office/drawing/2014/main" id="{4E8F4622-D96A-46D8-B71C-A87605AF9502}"/>
                </a:ext>
              </a:extLst>
            </p:cNvPr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7" name="Google Shape;1132;p81">
              <a:extLst>
                <a:ext uri="{FF2B5EF4-FFF2-40B4-BE49-F238E27FC236}">
                  <a16:creationId xmlns:a16="http://schemas.microsoft.com/office/drawing/2014/main" id="{1811A6E3-2987-4B4F-8732-C87425A383CE}"/>
                </a:ext>
              </a:extLst>
            </p:cNvPr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8" name="Google Shape;1133;p81">
              <a:extLst>
                <a:ext uri="{FF2B5EF4-FFF2-40B4-BE49-F238E27FC236}">
                  <a16:creationId xmlns:a16="http://schemas.microsoft.com/office/drawing/2014/main" id="{4FA79BF5-3C5E-470E-B98C-3A8DDCF75A47}"/>
                </a:ext>
              </a:extLst>
            </p:cNvPr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9" name="Google Shape;1134;p81">
              <a:extLst>
                <a:ext uri="{FF2B5EF4-FFF2-40B4-BE49-F238E27FC236}">
                  <a16:creationId xmlns:a16="http://schemas.microsoft.com/office/drawing/2014/main" id="{D0510159-B21E-4C05-AF8D-B0B533EA31A3}"/>
                </a:ext>
              </a:extLst>
            </p:cNvPr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0" name="Google Shape;1135;p81">
              <a:extLst>
                <a:ext uri="{FF2B5EF4-FFF2-40B4-BE49-F238E27FC236}">
                  <a16:creationId xmlns:a16="http://schemas.microsoft.com/office/drawing/2014/main" id="{BBF1A726-D606-4D17-BEA4-F3B1F26EEBF0}"/>
                </a:ext>
              </a:extLst>
            </p:cNvPr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01" name="Google Shape;1057;p81">
            <a:extLst>
              <a:ext uri="{FF2B5EF4-FFF2-40B4-BE49-F238E27FC236}">
                <a16:creationId xmlns:a16="http://schemas.microsoft.com/office/drawing/2014/main" id="{01445257-CB34-4746-AFD0-9A80003EF9AE}"/>
              </a:ext>
            </a:extLst>
          </p:cNvPr>
          <p:cNvGrpSpPr/>
          <p:nvPr/>
        </p:nvGrpSpPr>
        <p:grpSpPr>
          <a:xfrm rot="5400000">
            <a:off x="7216228" y="3123493"/>
            <a:ext cx="502352" cy="406537"/>
            <a:chOff x="4943575" y="2516350"/>
            <a:chExt cx="98675" cy="81700"/>
          </a:xfrm>
          <a:solidFill>
            <a:srgbClr val="FFFF00"/>
          </a:solidFill>
        </p:grpSpPr>
        <p:sp>
          <p:nvSpPr>
            <p:cNvPr id="102" name="Google Shape;1058;p81">
              <a:extLst>
                <a:ext uri="{FF2B5EF4-FFF2-40B4-BE49-F238E27FC236}">
                  <a16:creationId xmlns:a16="http://schemas.microsoft.com/office/drawing/2014/main" id="{4B308F36-EB5E-419A-9FAB-413AE63057DB}"/>
                </a:ext>
              </a:extLst>
            </p:cNvPr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3" name="Google Shape;1059;p81">
              <a:extLst>
                <a:ext uri="{FF2B5EF4-FFF2-40B4-BE49-F238E27FC236}">
                  <a16:creationId xmlns:a16="http://schemas.microsoft.com/office/drawing/2014/main" id="{AB1A0214-DE9F-4504-A492-8F078F72BF87}"/>
                </a:ext>
              </a:extLst>
            </p:cNvPr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4" name="Google Shape;1060;p81">
              <a:extLst>
                <a:ext uri="{FF2B5EF4-FFF2-40B4-BE49-F238E27FC236}">
                  <a16:creationId xmlns:a16="http://schemas.microsoft.com/office/drawing/2014/main" id="{D7E94B4F-B8BF-4977-B856-3ABA78D40440}"/>
                </a:ext>
              </a:extLst>
            </p:cNvPr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5" name="Google Shape;1061;p81">
              <a:extLst>
                <a:ext uri="{FF2B5EF4-FFF2-40B4-BE49-F238E27FC236}">
                  <a16:creationId xmlns:a16="http://schemas.microsoft.com/office/drawing/2014/main" id="{EA770C6F-E77F-42AB-97FC-7F79029E85E0}"/>
                </a:ext>
              </a:extLst>
            </p:cNvPr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6" name="Google Shape;1062;p81">
              <a:extLst>
                <a:ext uri="{FF2B5EF4-FFF2-40B4-BE49-F238E27FC236}">
                  <a16:creationId xmlns:a16="http://schemas.microsoft.com/office/drawing/2014/main" id="{FDD56981-656E-405C-B4BE-B44901184515}"/>
                </a:ext>
              </a:extLst>
            </p:cNvPr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7" name="Google Shape;1063;p81">
              <a:extLst>
                <a:ext uri="{FF2B5EF4-FFF2-40B4-BE49-F238E27FC236}">
                  <a16:creationId xmlns:a16="http://schemas.microsoft.com/office/drawing/2014/main" id="{9E11022D-0B6A-4898-AAC8-066C0BCFB324}"/>
                </a:ext>
              </a:extLst>
            </p:cNvPr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8" name="Google Shape;1064;p81">
              <a:extLst>
                <a:ext uri="{FF2B5EF4-FFF2-40B4-BE49-F238E27FC236}">
                  <a16:creationId xmlns:a16="http://schemas.microsoft.com/office/drawing/2014/main" id="{9C7AFA3E-F84E-4122-AE61-00193DA40C5D}"/>
                </a:ext>
              </a:extLst>
            </p:cNvPr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9" name="Google Shape;1065;p81">
              <a:extLst>
                <a:ext uri="{FF2B5EF4-FFF2-40B4-BE49-F238E27FC236}">
                  <a16:creationId xmlns:a16="http://schemas.microsoft.com/office/drawing/2014/main" id="{DE850BA9-9371-43C6-A3AF-3173DFD7944B}"/>
                </a:ext>
              </a:extLst>
            </p:cNvPr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0" name="Google Shape;1066;p81">
              <a:extLst>
                <a:ext uri="{FF2B5EF4-FFF2-40B4-BE49-F238E27FC236}">
                  <a16:creationId xmlns:a16="http://schemas.microsoft.com/office/drawing/2014/main" id="{6ED35925-0A36-4E5D-8600-26E07BF27B83}"/>
                </a:ext>
              </a:extLst>
            </p:cNvPr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1" name="Google Shape;1067;p81">
              <a:extLst>
                <a:ext uri="{FF2B5EF4-FFF2-40B4-BE49-F238E27FC236}">
                  <a16:creationId xmlns:a16="http://schemas.microsoft.com/office/drawing/2014/main" id="{CFD9A741-4CCD-44A3-8F09-219BB4813434}"/>
                </a:ext>
              </a:extLst>
            </p:cNvPr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2" name="Google Shape;1068;p81">
              <a:extLst>
                <a:ext uri="{FF2B5EF4-FFF2-40B4-BE49-F238E27FC236}">
                  <a16:creationId xmlns:a16="http://schemas.microsoft.com/office/drawing/2014/main" id="{8A613BB6-8852-4386-A950-FF6886AB81CF}"/>
                </a:ext>
              </a:extLst>
            </p:cNvPr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3" name="Google Shape;1069;p81">
              <a:extLst>
                <a:ext uri="{FF2B5EF4-FFF2-40B4-BE49-F238E27FC236}">
                  <a16:creationId xmlns:a16="http://schemas.microsoft.com/office/drawing/2014/main" id="{61B2B4B7-5CA0-486B-A940-1AA848793B34}"/>
                </a:ext>
              </a:extLst>
            </p:cNvPr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4" name="Google Shape;1070;p81">
              <a:extLst>
                <a:ext uri="{FF2B5EF4-FFF2-40B4-BE49-F238E27FC236}">
                  <a16:creationId xmlns:a16="http://schemas.microsoft.com/office/drawing/2014/main" id="{8F11976E-42C0-4734-B7BA-014F8FEA83E8}"/>
                </a:ext>
              </a:extLst>
            </p:cNvPr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5" name="Google Shape;1071;p81">
              <a:extLst>
                <a:ext uri="{FF2B5EF4-FFF2-40B4-BE49-F238E27FC236}">
                  <a16:creationId xmlns:a16="http://schemas.microsoft.com/office/drawing/2014/main" id="{EEEC7EF5-DA87-4F5F-8439-3D26034DEFEC}"/>
                </a:ext>
              </a:extLst>
            </p:cNvPr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6" name="Google Shape;1072;p81">
              <a:extLst>
                <a:ext uri="{FF2B5EF4-FFF2-40B4-BE49-F238E27FC236}">
                  <a16:creationId xmlns:a16="http://schemas.microsoft.com/office/drawing/2014/main" id="{B0E1DD8C-8BAC-4C94-B68E-F796690E7E7A}"/>
                </a:ext>
              </a:extLst>
            </p:cNvPr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7" name="Google Shape;1073;p81">
              <a:extLst>
                <a:ext uri="{FF2B5EF4-FFF2-40B4-BE49-F238E27FC236}">
                  <a16:creationId xmlns:a16="http://schemas.microsoft.com/office/drawing/2014/main" id="{8F520598-EB52-41AA-9A87-C61BD093D10E}"/>
                </a:ext>
              </a:extLst>
            </p:cNvPr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8" name="Google Shape;1074;p81">
              <a:extLst>
                <a:ext uri="{FF2B5EF4-FFF2-40B4-BE49-F238E27FC236}">
                  <a16:creationId xmlns:a16="http://schemas.microsoft.com/office/drawing/2014/main" id="{62106624-EE47-49FC-AC58-8234F91D85C0}"/>
                </a:ext>
              </a:extLst>
            </p:cNvPr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9" name="Google Shape;1075;p81">
              <a:extLst>
                <a:ext uri="{FF2B5EF4-FFF2-40B4-BE49-F238E27FC236}">
                  <a16:creationId xmlns:a16="http://schemas.microsoft.com/office/drawing/2014/main" id="{3B3D176C-2F1B-49C4-A06B-B8D7FE689F18}"/>
                </a:ext>
              </a:extLst>
            </p:cNvPr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0" name="Google Shape;1076;p81">
              <a:extLst>
                <a:ext uri="{FF2B5EF4-FFF2-40B4-BE49-F238E27FC236}">
                  <a16:creationId xmlns:a16="http://schemas.microsoft.com/office/drawing/2014/main" id="{FD6F4680-432D-4237-8C61-D63963C47223}"/>
                </a:ext>
              </a:extLst>
            </p:cNvPr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1" name="Google Shape;1077;p81">
              <a:extLst>
                <a:ext uri="{FF2B5EF4-FFF2-40B4-BE49-F238E27FC236}">
                  <a16:creationId xmlns:a16="http://schemas.microsoft.com/office/drawing/2014/main" id="{4B58EF39-8E21-4139-B4ED-3DEEE8E3E636}"/>
                </a:ext>
              </a:extLst>
            </p:cNvPr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2" name="Google Shape;1078;p81">
              <a:extLst>
                <a:ext uri="{FF2B5EF4-FFF2-40B4-BE49-F238E27FC236}">
                  <a16:creationId xmlns:a16="http://schemas.microsoft.com/office/drawing/2014/main" id="{143E5455-F902-4212-B273-36C96154BB8A}"/>
                </a:ext>
              </a:extLst>
            </p:cNvPr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3" name="Google Shape;1079;p81">
              <a:extLst>
                <a:ext uri="{FF2B5EF4-FFF2-40B4-BE49-F238E27FC236}">
                  <a16:creationId xmlns:a16="http://schemas.microsoft.com/office/drawing/2014/main" id="{8B0D2703-43C2-492D-8ADF-A063B0BC06C1}"/>
                </a:ext>
              </a:extLst>
            </p:cNvPr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4" name="Google Shape;1080;p81">
              <a:extLst>
                <a:ext uri="{FF2B5EF4-FFF2-40B4-BE49-F238E27FC236}">
                  <a16:creationId xmlns:a16="http://schemas.microsoft.com/office/drawing/2014/main" id="{265BECF1-17BC-46F4-8BD5-7FFC80B917FB}"/>
                </a:ext>
              </a:extLst>
            </p:cNvPr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5" name="Google Shape;1081;p81">
              <a:extLst>
                <a:ext uri="{FF2B5EF4-FFF2-40B4-BE49-F238E27FC236}">
                  <a16:creationId xmlns:a16="http://schemas.microsoft.com/office/drawing/2014/main" id="{7428C34B-A3E1-4CBA-8470-9FC378333898}"/>
                </a:ext>
              </a:extLst>
            </p:cNvPr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6" name="Google Shape;1082;p81">
              <a:extLst>
                <a:ext uri="{FF2B5EF4-FFF2-40B4-BE49-F238E27FC236}">
                  <a16:creationId xmlns:a16="http://schemas.microsoft.com/office/drawing/2014/main" id="{B440D421-2D4E-4601-ADE3-A0C3FA6DA19E}"/>
                </a:ext>
              </a:extLst>
            </p:cNvPr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7" name="Google Shape;1083;p81">
              <a:extLst>
                <a:ext uri="{FF2B5EF4-FFF2-40B4-BE49-F238E27FC236}">
                  <a16:creationId xmlns:a16="http://schemas.microsoft.com/office/drawing/2014/main" id="{3DB8C057-15FB-45FD-A7AA-36209BCD46C0}"/>
                </a:ext>
              </a:extLst>
            </p:cNvPr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8" name="Google Shape;1084;p81">
              <a:extLst>
                <a:ext uri="{FF2B5EF4-FFF2-40B4-BE49-F238E27FC236}">
                  <a16:creationId xmlns:a16="http://schemas.microsoft.com/office/drawing/2014/main" id="{D8C23C0D-A932-4D7E-A982-5725F2487DFA}"/>
                </a:ext>
              </a:extLst>
            </p:cNvPr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9" name="Google Shape;1085;p81">
              <a:extLst>
                <a:ext uri="{FF2B5EF4-FFF2-40B4-BE49-F238E27FC236}">
                  <a16:creationId xmlns:a16="http://schemas.microsoft.com/office/drawing/2014/main" id="{4511C5C4-7644-4CE9-8631-EA8F17853FB3}"/>
                </a:ext>
              </a:extLst>
            </p:cNvPr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0" name="Google Shape;1086;p81">
              <a:extLst>
                <a:ext uri="{FF2B5EF4-FFF2-40B4-BE49-F238E27FC236}">
                  <a16:creationId xmlns:a16="http://schemas.microsoft.com/office/drawing/2014/main" id="{489362FC-FA1D-4254-A86D-00B7B76DEF3C}"/>
                </a:ext>
              </a:extLst>
            </p:cNvPr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1" name="Google Shape;1087;p81">
              <a:extLst>
                <a:ext uri="{FF2B5EF4-FFF2-40B4-BE49-F238E27FC236}">
                  <a16:creationId xmlns:a16="http://schemas.microsoft.com/office/drawing/2014/main" id="{DBBC57C1-617B-49A8-966D-5DEDEDC159F8}"/>
                </a:ext>
              </a:extLst>
            </p:cNvPr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2" name="Google Shape;1088;p81">
              <a:extLst>
                <a:ext uri="{FF2B5EF4-FFF2-40B4-BE49-F238E27FC236}">
                  <a16:creationId xmlns:a16="http://schemas.microsoft.com/office/drawing/2014/main" id="{A8BC852F-8562-4A26-A77B-EB154AFB41FF}"/>
                </a:ext>
              </a:extLst>
            </p:cNvPr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3" name="Google Shape;1089;p81">
              <a:extLst>
                <a:ext uri="{FF2B5EF4-FFF2-40B4-BE49-F238E27FC236}">
                  <a16:creationId xmlns:a16="http://schemas.microsoft.com/office/drawing/2014/main" id="{17BA6D78-0686-464A-ACC8-7CD3AF24144B}"/>
                </a:ext>
              </a:extLst>
            </p:cNvPr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4" name="Google Shape;1090;p81">
              <a:extLst>
                <a:ext uri="{FF2B5EF4-FFF2-40B4-BE49-F238E27FC236}">
                  <a16:creationId xmlns:a16="http://schemas.microsoft.com/office/drawing/2014/main" id="{2750D180-7DB3-49AE-B7A0-AEAEEBDCEAA8}"/>
                </a:ext>
              </a:extLst>
            </p:cNvPr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5" name="Google Shape;1091;p81">
              <a:extLst>
                <a:ext uri="{FF2B5EF4-FFF2-40B4-BE49-F238E27FC236}">
                  <a16:creationId xmlns:a16="http://schemas.microsoft.com/office/drawing/2014/main" id="{63F063CD-32D2-4BDF-8475-F9CB9B7D5B3B}"/>
                </a:ext>
              </a:extLst>
            </p:cNvPr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6" name="Google Shape;1092;p81">
              <a:extLst>
                <a:ext uri="{FF2B5EF4-FFF2-40B4-BE49-F238E27FC236}">
                  <a16:creationId xmlns:a16="http://schemas.microsoft.com/office/drawing/2014/main" id="{6BFC41B5-44B2-401B-8C9C-6CA920C44F61}"/>
                </a:ext>
              </a:extLst>
            </p:cNvPr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7" name="Google Shape;1093;p81">
              <a:extLst>
                <a:ext uri="{FF2B5EF4-FFF2-40B4-BE49-F238E27FC236}">
                  <a16:creationId xmlns:a16="http://schemas.microsoft.com/office/drawing/2014/main" id="{17FCD901-C983-46CF-88E1-28B8D0A30371}"/>
                </a:ext>
              </a:extLst>
            </p:cNvPr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8" name="Google Shape;1094;p81">
              <a:extLst>
                <a:ext uri="{FF2B5EF4-FFF2-40B4-BE49-F238E27FC236}">
                  <a16:creationId xmlns:a16="http://schemas.microsoft.com/office/drawing/2014/main" id="{FE1790B1-5E0D-4498-AABB-FA05AE13F522}"/>
                </a:ext>
              </a:extLst>
            </p:cNvPr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9" name="Google Shape;1095;p81">
              <a:extLst>
                <a:ext uri="{FF2B5EF4-FFF2-40B4-BE49-F238E27FC236}">
                  <a16:creationId xmlns:a16="http://schemas.microsoft.com/office/drawing/2014/main" id="{DE88D438-F969-480B-B8DC-A824AA70F0F4}"/>
                </a:ext>
              </a:extLst>
            </p:cNvPr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0" name="Google Shape;1096;p81">
              <a:extLst>
                <a:ext uri="{FF2B5EF4-FFF2-40B4-BE49-F238E27FC236}">
                  <a16:creationId xmlns:a16="http://schemas.microsoft.com/office/drawing/2014/main" id="{D2090B96-7E87-407D-B7B4-AFC2B9F1E58E}"/>
                </a:ext>
              </a:extLst>
            </p:cNvPr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1" name="Google Shape;1097;p81">
              <a:extLst>
                <a:ext uri="{FF2B5EF4-FFF2-40B4-BE49-F238E27FC236}">
                  <a16:creationId xmlns:a16="http://schemas.microsoft.com/office/drawing/2014/main" id="{1A6BCFE0-3503-4677-9A52-A75708D21779}"/>
                </a:ext>
              </a:extLst>
            </p:cNvPr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2" name="Google Shape;1098;p81">
              <a:extLst>
                <a:ext uri="{FF2B5EF4-FFF2-40B4-BE49-F238E27FC236}">
                  <a16:creationId xmlns:a16="http://schemas.microsoft.com/office/drawing/2014/main" id="{986AB211-B801-4738-8FE6-C563821B761E}"/>
                </a:ext>
              </a:extLst>
            </p:cNvPr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3" name="Google Shape;1099;p81">
              <a:extLst>
                <a:ext uri="{FF2B5EF4-FFF2-40B4-BE49-F238E27FC236}">
                  <a16:creationId xmlns:a16="http://schemas.microsoft.com/office/drawing/2014/main" id="{D59876E7-73CD-4701-A6D2-3162DB6A36B9}"/>
                </a:ext>
              </a:extLst>
            </p:cNvPr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4" name="Google Shape;1100;p81">
              <a:extLst>
                <a:ext uri="{FF2B5EF4-FFF2-40B4-BE49-F238E27FC236}">
                  <a16:creationId xmlns:a16="http://schemas.microsoft.com/office/drawing/2014/main" id="{78864160-A50B-40BF-A0EA-0FE1BABE4379}"/>
                </a:ext>
              </a:extLst>
            </p:cNvPr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5" name="Google Shape;1101;p81">
              <a:extLst>
                <a:ext uri="{FF2B5EF4-FFF2-40B4-BE49-F238E27FC236}">
                  <a16:creationId xmlns:a16="http://schemas.microsoft.com/office/drawing/2014/main" id="{55631976-1026-4CF9-B069-D8BD3158A18D}"/>
                </a:ext>
              </a:extLst>
            </p:cNvPr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6" name="Google Shape;1102;p81">
              <a:extLst>
                <a:ext uri="{FF2B5EF4-FFF2-40B4-BE49-F238E27FC236}">
                  <a16:creationId xmlns:a16="http://schemas.microsoft.com/office/drawing/2014/main" id="{207236A2-4FB7-4FCD-9910-88B524DF22C0}"/>
                </a:ext>
              </a:extLst>
            </p:cNvPr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7" name="Google Shape;1103;p81">
              <a:extLst>
                <a:ext uri="{FF2B5EF4-FFF2-40B4-BE49-F238E27FC236}">
                  <a16:creationId xmlns:a16="http://schemas.microsoft.com/office/drawing/2014/main" id="{69F24AB3-009F-4422-ADD9-9D29A6986098}"/>
                </a:ext>
              </a:extLst>
            </p:cNvPr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8" name="Google Shape;1104;p81">
              <a:extLst>
                <a:ext uri="{FF2B5EF4-FFF2-40B4-BE49-F238E27FC236}">
                  <a16:creationId xmlns:a16="http://schemas.microsoft.com/office/drawing/2014/main" id="{580D648B-684D-4014-A9D5-4B9DAC9588BF}"/>
                </a:ext>
              </a:extLst>
            </p:cNvPr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9" name="Google Shape;1105;p81">
              <a:extLst>
                <a:ext uri="{FF2B5EF4-FFF2-40B4-BE49-F238E27FC236}">
                  <a16:creationId xmlns:a16="http://schemas.microsoft.com/office/drawing/2014/main" id="{B7A427AB-6DEA-407E-932B-6683D423824D}"/>
                </a:ext>
              </a:extLst>
            </p:cNvPr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0" name="Google Shape;1106;p81">
              <a:extLst>
                <a:ext uri="{FF2B5EF4-FFF2-40B4-BE49-F238E27FC236}">
                  <a16:creationId xmlns:a16="http://schemas.microsoft.com/office/drawing/2014/main" id="{2572A8B6-1998-41BB-8626-312D92C5FFC6}"/>
                </a:ext>
              </a:extLst>
            </p:cNvPr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1" name="Google Shape;1107;p81">
              <a:extLst>
                <a:ext uri="{FF2B5EF4-FFF2-40B4-BE49-F238E27FC236}">
                  <a16:creationId xmlns:a16="http://schemas.microsoft.com/office/drawing/2014/main" id="{F2531EA7-D0EB-4086-B06F-167D6969EC6E}"/>
                </a:ext>
              </a:extLst>
            </p:cNvPr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2" name="Google Shape;1108;p81">
              <a:extLst>
                <a:ext uri="{FF2B5EF4-FFF2-40B4-BE49-F238E27FC236}">
                  <a16:creationId xmlns:a16="http://schemas.microsoft.com/office/drawing/2014/main" id="{6B104967-6558-4D24-9CBD-15C3309BB2D9}"/>
                </a:ext>
              </a:extLst>
            </p:cNvPr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3" name="Google Shape;1109;p81">
              <a:extLst>
                <a:ext uri="{FF2B5EF4-FFF2-40B4-BE49-F238E27FC236}">
                  <a16:creationId xmlns:a16="http://schemas.microsoft.com/office/drawing/2014/main" id="{FC98D243-EB6F-4DBB-8254-9290F1BED65F}"/>
                </a:ext>
              </a:extLst>
            </p:cNvPr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4" name="Google Shape;1110;p81">
              <a:extLst>
                <a:ext uri="{FF2B5EF4-FFF2-40B4-BE49-F238E27FC236}">
                  <a16:creationId xmlns:a16="http://schemas.microsoft.com/office/drawing/2014/main" id="{8979A958-9AFA-4BEB-AD40-F8BF202D32D4}"/>
                </a:ext>
              </a:extLst>
            </p:cNvPr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5" name="Google Shape;1111;p81">
              <a:extLst>
                <a:ext uri="{FF2B5EF4-FFF2-40B4-BE49-F238E27FC236}">
                  <a16:creationId xmlns:a16="http://schemas.microsoft.com/office/drawing/2014/main" id="{5A6EEBEB-4210-407E-9A16-A6AEAC028CAA}"/>
                </a:ext>
              </a:extLst>
            </p:cNvPr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6" name="Google Shape;1112;p81">
              <a:extLst>
                <a:ext uri="{FF2B5EF4-FFF2-40B4-BE49-F238E27FC236}">
                  <a16:creationId xmlns:a16="http://schemas.microsoft.com/office/drawing/2014/main" id="{DABB37CA-3651-497C-B356-2F841DDC7FC3}"/>
                </a:ext>
              </a:extLst>
            </p:cNvPr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7" name="Google Shape;1113;p81">
              <a:extLst>
                <a:ext uri="{FF2B5EF4-FFF2-40B4-BE49-F238E27FC236}">
                  <a16:creationId xmlns:a16="http://schemas.microsoft.com/office/drawing/2014/main" id="{9A04AD37-EB43-4788-B1BE-66988065BAB9}"/>
                </a:ext>
              </a:extLst>
            </p:cNvPr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8" name="Google Shape;1114;p81">
              <a:extLst>
                <a:ext uri="{FF2B5EF4-FFF2-40B4-BE49-F238E27FC236}">
                  <a16:creationId xmlns:a16="http://schemas.microsoft.com/office/drawing/2014/main" id="{974AA78C-7384-411F-AC16-583F795DD8A5}"/>
                </a:ext>
              </a:extLst>
            </p:cNvPr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9" name="Google Shape;1115;p81">
              <a:extLst>
                <a:ext uri="{FF2B5EF4-FFF2-40B4-BE49-F238E27FC236}">
                  <a16:creationId xmlns:a16="http://schemas.microsoft.com/office/drawing/2014/main" id="{1F95C30B-832A-4BDD-BCFE-217EF71950B4}"/>
                </a:ext>
              </a:extLst>
            </p:cNvPr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0" name="Google Shape;1116;p81">
              <a:extLst>
                <a:ext uri="{FF2B5EF4-FFF2-40B4-BE49-F238E27FC236}">
                  <a16:creationId xmlns:a16="http://schemas.microsoft.com/office/drawing/2014/main" id="{009C4EC7-4C32-4DC0-9EFC-809691CE91C5}"/>
                </a:ext>
              </a:extLst>
            </p:cNvPr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1" name="Google Shape;1117;p81">
              <a:extLst>
                <a:ext uri="{FF2B5EF4-FFF2-40B4-BE49-F238E27FC236}">
                  <a16:creationId xmlns:a16="http://schemas.microsoft.com/office/drawing/2014/main" id="{BD84D88A-0E71-4BAC-8300-254F455CE6C4}"/>
                </a:ext>
              </a:extLst>
            </p:cNvPr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2" name="Google Shape;1118;p81">
              <a:extLst>
                <a:ext uri="{FF2B5EF4-FFF2-40B4-BE49-F238E27FC236}">
                  <a16:creationId xmlns:a16="http://schemas.microsoft.com/office/drawing/2014/main" id="{5BBBCB86-0A50-47FE-BF65-A90F9B262932}"/>
                </a:ext>
              </a:extLst>
            </p:cNvPr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3" name="Google Shape;1119;p81">
              <a:extLst>
                <a:ext uri="{FF2B5EF4-FFF2-40B4-BE49-F238E27FC236}">
                  <a16:creationId xmlns:a16="http://schemas.microsoft.com/office/drawing/2014/main" id="{771440EE-8FC0-41B9-846D-0C6A0A32580A}"/>
                </a:ext>
              </a:extLst>
            </p:cNvPr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4" name="Google Shape;1120;p81">
              <a:extLst>
                <a:ext uri="{FF2B5EF4-FFF2-40B4-BE49-F238E27FC236}">
                  <a16:creationId xmlns:a16="http://schemas.microsoft.com/office/drawing/2014/main" id="{79B0D88C-90E3-4698-8690-42DF86CCE92E}"/>
                </a:ext>
              </a:extLst>
            </p:cNvPr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5" name="Google Shape;1121;p81">
              <a:extLst>
                <a:ext uri="{FF2B5EF4-FFF2-40B4-BE49-F238E27FC236}">
                  <a16:creationId xmlns:a16="http://schemas.microsoft.com/office/drawing/2014/main" id="{3DF35B5A-7ECA-482E-A027-DA323FE4636B}"/>
                </a:ext>
              </a:extLst>
            </p:cNvPr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6" name="Google Shape;1122;p81">
              <a:extLst>
                <a:ext uri="{FF2B5EF4-FFF2-40B4-BE49-F238E27FC236}">
                  <a16:creationId xmlns:a16="http://schemas.microsoft.com/office/drawing/2014/main" id="{4C2ABEF7-52E1-4636-89CB-9D042D855DEF}"/>
                </a:ext>
              </a:extLst>
            </p:cNvPr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7" name="Google Shape;1123;p81">
              <a:extLst>
                <a:ext uri="{FF2B5EF4-FFF2-40B4-BE49-F238E27FC236}">
                  <a16:creationId xmlns:a16="http://schemas.microsoft.com/office/drawing/2014/main" id="{10D18662-99CD-4A3C-818A-4DBF91251400}"/>
                </a:ext>
              </a:extLst>
            </p:cNvPr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8" name="Google Shape;1124;p81">
              <a:extLst>
                <a:ext uri="{FF2B5EF4-FFF2-40B4-BE49-F238E27FC236}">
                  <a16:creationId xmlns:a16="http://schemas.microsoft.com/office/drawing/2014/main" id="{31351A4E-DEEE-495E-8C31-E25E7AA5D453}"/>
                </a:ext>
              </a:extLst>
            </p:cNvPr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9" name="Google Shape;1125;p81">
              <a:extLst>
                <a:ext uri="{FF2B5EF4-FFF2-40B4-BE49-F238E27FC236}">
                  <a16:creationId xmlns:a16="http://schemas.microsoft.com/office/drawing/2014/main" id="{F520196F-B7A7-4EFA-8D84-77FFD524F335}"/>
                </a:ext>
              </a:extLst>
            </p:cNvPr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0" name="Google Shape;1126;p81">
              <a:extLst>
                <a:ext uri="{FF2B5EF4-FFF2-40B4-BE49-F238E27FC236}">
                  <a16:creationId xmlns:a16="http://schemas.microsoft.com/office/drawing/2014/main" id="{13EF8C09-5D9D-4F44-9CE0-D528E666A333}"/>
                </a:ext>
              </a:extLst>
            </p:cNvPr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1" name="Google Shape;1127;p81">
              <a:extLst>
                <a:ext uri="{FF2B5EF4-FFF2-40B4-BE49-F238E27FC236}">
                  <a16:creationId xmlns:a16="http://schemas.microsoft.com/office/drawing/2014/main" id="{ED3A54AA-D21A-4696-B0A0-139855566C59}"/>
                </a:ext>
              </a:extLst>
            </p:cNvPr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2" name="Google Shape;1128;p81">
              <a:extLst>
                <a:ext uri="{FF2B5EF4-FFF2-40B4-BE49-F238E27FC236}">
                  <a16:creationId xmlns:a16="http://schemas.microsoft.com/office/drawing/2014/main" id="{6626BF6A-AEF4-460D-AE52-A3EAD3355F0A}"/>
                </a:ext>
              </a:extLst>
            </p:cNvPr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3" name="Google Shape;1129;p81">
              <a:extLst>
                <a:ext uri="{FF2B5EF4-FFF2-40B4-BE49-F238E27FC236}">
                  <a16:creationId xmlns:a16="http://schemas.microsoft.com/office/drawing/2014/main" id="{8784AFB7-3DEB-47C1-A0BE-AD1839ECC72A}"/>
                </a:ext>
              </a:extLst>
            </p:cNvPr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4" name="Google Shape;1130;p81">
              <a:extLst>
                <a:ext uri="{FF2B5EF4-FFF2-40B4-BE49-F238E27FC236}">
                  <a16:creationId xmlns:a16="http://schemas.microsoft.com/office/drawing/2014/main" id="{5BFB343A-C643-49A9-B909-6C31670A63CC}"/>
                </a:ext>
              </a:extLst>
            </p:cNvPr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5" name="Google Shape;1131;p81">
              <a:extLst>
                <a:ext uri="{FF2B5EF4-FFF2-40B4-BE49-F238E27FC236}">
                  <a16:creationId xmlns:a16="http://schemas.microsoft.com/office/drawing/2014/main" id="{666DA8C7-289B-4FD6-BFA7-D03E00DEE6CA}"/>
                </a:ext>
              </a:extLst>
            </p:cNvPr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6" name="Google Shape;1132;p81">
              <a:extLst>
                <a:ext uri="{FF2B5EF4-FFF2-40B4-BE49-F238E27FC236}">
                  <a16:creationId xmlns:a16="http://schemas.microsoft.com/office/drawing/2014/main" id="{EF7D4502-39FC-4535-8E4D-07EF0D4F2F0A}"/>
                </a:ext>
              </a:extLst>
            </p:cNvPr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7" name="Google Shape;1133;p81">
              <a:extLst>
                <a:ext uri="{FF2B5EF4-FFF2-40B4-BE49-F238E27FC236}">
                  <a16:creationId xmlns:a16="http://schemas.microsoft.com/office/drawing/2014/main" id="{60728A54-B801-4678-BFE4-300465617217}"/>
                </a:ext>
              </a:extLst>
            </p:cNvPr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8" name="Google Shape;1134;p81">
              <a:extLst>
                <a:ext uri="{FF2B5EF4-FFF2-40B4-BE49-F238E27FC236}">
                  <a16:creationId xmlns:a16="http://schemas.microsoft.com/office/drawing/2014/main" id="{8B34ABA3-93A1-41EE-8324-35C09226BE24}"/>
                </a:ext>
              </a:extLst>
            </p:cNvPr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9" name="Google Shape;1135;p81">
              <a:extLst>
                <a:ext uri="{FF2B5EF4-FFF2-40B4-BE49-F238E27FC236}">
                  <a16:creationId xmlns:a16="http://schemas.microsoft.com/office/drawing/2014/main" id="{9EBA17CD-FD28-4A51-8E9B-B3459335A9D8}"/>
                </a:ext>
              </a:extLst>
            </p:cNvPr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grpFill/>
            <a:ln>
              <a:solidFill>
                <a:srgbClr val="FFFF00"/>
              </a:solidFill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53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1351</Words>
  <Application>Microsoft Office PowerPoint</Application>
  <PresentationFormat>Panorámica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#Logos 8 Resource</vt:lpstr>
      <vt:lpstr>Aharoni</vt:lpstr>
      <vt:lpstr>Arial</vt:lpstr>
      <vt:lpstr>Calibri</vt:lpstr>
      <vt:lpstr>Calibri Light</vt:lpstr>
      <vt:lpstr>Comic Sans MS</vt:lpstr>
      <vt:lpstr>Georgia</vt:lpstr>
      <vt:lpstr>Greek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abraham castro juarez</dc:creator>
  <cp:lastModifiedBy>abraham castro juarez</cp:lastModifiedBy>
  <cp:revision>7</cp:revision>
  <dcterms:created xsi:type="dcterms:W3CDTF">2020-11-03T22:58:14Z</dcterms:created>
  <dcterms:modified xsi:type="dcterms:W3CDTF">2020-12-09T00:28:42Z</dcterms:modified>
</cp:coreProperties>
</file>