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8"/>
  </p:notesMasterIdLst>
  <p:handoutMasterIdLst>
    <p:handoutMasterId r:id="rId19"/>
  </p:handoutMasterIdLst>
  <p:sldIdLst>
    <p:sldId id="1005" r:id="rId4"/>
    <p:sldId id="1023" r:id="rId5"/>
    <p:sldId id="1011" r:id="rId6"/>
    <p:sldId id="1018" r:id="rId7"/>
    <p:sldId id="1012" r:id="rId8"/>
    <p:sldId id="1019" r:id="rId9"/>
    <p:sldId id="1017" r:id="rId10"/>
    <p:sldId id="1024" r:id="rId11"/>
    <p:sldId id="1016" r:id="rId12"/>
    <p:sldId id="1020" r:id="rId13"/>
    <p:sldId id="1021" r:id="rId14"/>
    <p:sldId id="1022" r:id="rId15"/>
    <p:sldId id="1025" r:id="rId16"/>
    <p:sldId id="1042" r:id="rId17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23"/>
            <p14:sldId id="1011"/>
            <p14:sldId id="1018"/>
            <p14:sldId id="1012"/>
            <p14:sldId id="1019"/>
            <p14:sldId id="1017"/>
            <p14:sldId id="1024"/>
            <p14:sldId id="1016"/>
            <p14:sldId id="1020"/>
            <p14:sldId id="1021"/>
            <p14:sldId id="1022"/>
            <p14:sldId id="1025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Relaciones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Significativas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Compañeros de la misma edad, ajenos a la familia y personajes de los medios pasan de ser extras, a ser protagonistas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11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Relaciones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Significativas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Compañeros de la misma edad, ajenos a la familia y personajes de los medios pasan de ser extras, a ser protagonistas</a:t>
            </a:r>
          </a:p>
          <a:p>
            <a:r>
              <a:rPr lang="es-MX" dirty="0">
                <a:latin typeface="Century Gothic" panose="020B0502020202020204" pitchFamily="34" charset="0"/>
              </a:rPr>
              <a:t>Buscan ejemplos con los cuales       identificarse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52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Relaciones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Significativas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Hacen falta “modelos”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806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Relaciones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Significativas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Hacen falta “modelos”</a:t>
            </a:r>
          </a:p>
          <a:p>
            <a:r>
              <a:rPr lang="es-MX" dirty="0">
                <a:latin typeface="Century Gothic" panose="020B0502020202020204" pitchFamily="34" charset="0"/>
              </a:rPr>
              <a:t>Son sensibles a personas que inteligentemente se acercan a influenciarlos en el Reino de Dios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90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983432" y="2348880"/>
            <a:ext cx="9577064" cy="3672408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Necesidades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Fundamentales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674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75736C-2CE6-44CA-9770-5A0CC5FC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36912"/>
            <a:ext cx="10009112" cy="5400600"/>
          </a:xfrm>
        </p:spPr>
        <p:txBody>
          <a:bodyPr anchor="t">
            <a:normAutofit/>
          </a:bodyPr>
          <a:lstStyle/>
          <a:p>
            <a:r>
              <a:rPr lang="en-US" sz="4800" dirty="0">
                <a:latin typeface="Century Gothic" panose="020B0502020202020204" pitchFamily="34" charset="0"/>
              </a:rPr>
              <a:t>1. </a:t>
            </a:r>
            <a:r>
              <a:rPr lang="en-US" sz="4800" dirty="0" err="1">
                <a:latin typeface="Century Gothic" panose="020B0502020202020204" pitchFamily="34" charset="0"/>
              </a:rPr>
              <a:t>Definir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el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sentido</a:t>
            </a:r>
            <a:r>
              <a:rPr lang="en-US" sz="4800" dirty="0">
                <a:latin typeface="Century Gothic" panose="020B0502020202020204" pitchFamily="34" charset="0"/>
              </a:rPr>
              <a:t> de </a:t>
            </a:r>
            <a:r>
              <a:rPr lang="en-US" sz="4800" dirty="0" err="1">
                <a:latin typeface="Century Gothic" panose="020B0502020202020204" pitchFamily="34" charset="0"/>
              </a:rPr>
              <a:t>identidad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2. </a:t>
            </a:r>
            <a:r>
              <a:rPr lang="en-US" sz="4800" dirty="0" err="1">
                <a:latin typeface="Century Gothic" panose="020B0502020202020204" pitchFamily="34" charset="0"/>
              </a:rPr>
              <a:t>Ganar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independencia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3. </a:t>
            </a:r>
            <a:r>
              <a:rPr lang="en-US" sz="4800" dirty="0" err="1">
                <a:latin typeface="Century Gothic" panose="020B0502020202020204" pitchFamily="34" charset="0"/>
              </a:rPr>
              <a:t>Relaciones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significativas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4. Cultivar </a:t>
            </a:r>
            <a:r>
              <a:rPr lang="en-US" sz="4800" dirty="0" err="1">
                <a:latin typeface="Century Gothic" panose="020B0502020202020204" pitchFamily="34" charset="0"/>
              </a:rPr>
              <a:t>valores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sanos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5. </a:t>
            </a:r>
            <a:r>
              <a:rPr lang="en-US" sz="4800" dirty="0" err="1">
                <a:latin typeface="Century Gothic" panose="020B0502020202020204" pitchFamily="34" charset="0"/>
              </a:rPr>
              <a:t>Descubrir</a:t>
            </a:r>
            <a:r>
              <a:rPr lang="en-US" sz="4800" dirty="0">
                <a:latin typeface="Century Gothic" panose="020B0502020202020204" pitchFamily="34" charset="0"/>
              </a:rPr>
              <a:t> o </a:t>
            </a:r>
            <a:r>
              <a:rPr lang="en-US" sz="4800" dirty="0" err="1">
                <a:latin typeface="Century Gothic" panose="020B0502020202020204" pitchFamily="34" charset="0"/>
              </a:rPr>
              <a:t>reforzar</a:t>
            </a:r>
            <a:r>
              <a:rPr lang="en-US" sz="4800" dirty="0">
                <a:latin typeface="Century Gothic" panose="020B0502020202020204" pitchFamily="34" charset="0"/>
              </a:rPr>
              <a:t> </a:t>
            </a:r>
            <a:r>
              <a:rPr lang="en-US" sz="4800" dirty="0" err="1">
                <a:latin typeface="Century Gothic" panose="020B0502020202020204" pitchFamily="34" charset="0"/>
              </a:rPr>
              <a:t>vocación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8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Ganar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Independencia</a:t>
            </a:r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285223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Ganar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Independencia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Padre e hijo jugando vector, gráfico vectorial, imágenes de Padre e hijo  jugando vectoriales de stock | Depositphotos®">
            <a:extLst>
              <a:ext uri="{FF2B5EF4-FFF2-40B4-BE49-F238E27FC236}">
                <a16:creationId xmlns:a16="http://schemas.microsoft.com/office/drawing/2014/main" id="{757BFB4B-46D7-4B65-A99F-535B8111C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1965503"/>
            <a:ext cx="2952328" cy="417782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11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Ganar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Independencia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Padre e hijo jugando vector, gráfico vectorial, imágenes de Padre e hijo  jugando vectoriales de stock | Depositphotos®">
            <a:extLst>
              <a:ext uri="{FF2B5EF4-FFF2-40B4-BE49-F238E27FC236}">
                <a16:creationId xmlns:a16="http://schemas.microsoft.com/office/drawing/2014/main" id="{757BFB4B-46D7-4B65-A99F-535B8111C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1965503"/>
            <a:ext cx="2952328" cy="417782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ibujado A Mano De Dibujos Animados Pie Elemento Moda Pensativa Joven,  Dibujado A Mano, Dibujos Animados, De Pie PNG y Vector para Descargar  Gratis | Pngtree">
            <a:extLst>
              <a:ext uri="{FF2B5EF4-FFF2-40B4-BE49-F238E27FC236}">
                <a16:creationId xmlns:a16="http://schemas.microsoft.com/office/drawing/2014/main" id="{4943B4DF-99EF-491E-8BAC-D123BB8141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8" t="-16485" r="12513"/>
          <a:stretch/>
        </p:blipFill>
        <p:spPr bwMode="auto">
          <a:xfrm>
            <a:off x="6600056" y="1965503"/>
            <a:ext cx="2952328" cy="421146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1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Ganar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Independencia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Tienen que aprender a ser cada vez más independientes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5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Ganar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Independencia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Tienen que aprender a ser cada vez más independientes</a:t>
            </a:r>
          </a:p>
          <a:p>
            <a:r>
              <a:rPr lang="es-MX" dirty="0">
                <a:latin typeface="Century Gothic" panose="020B0502020202020204" pitchFamily="34" charset="0"/>
              </a:rPr>
              <a:t>Nuestra tarea es conducirlos en el proceso hacia un buen camino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3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Relaciones</a:t>
            </a:r>
            <a:r>
              <a:rPr lang="en-US" sz="5400" dirty="0">
                <a:latin typeface="Century Gothic" panose="020B0502020202020204" pitchFamily="34" charset="0"/>
              </a:rPr>
              <a:t> </a:t>
            </a:r>
            <a:r>
              <a:rPr lang="en-US" sz="5400" dirty="0" err="1">
                <a:latin typeface="Century Gothic" panose="020B0502020202020204" pitchFamily="34" charset="0"/>
              </a:rPr>
              <a:t>Significativas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9644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75084</TotalTime>
  <Words>183</Words>
  <Application>Microsoft Office PowerPoint</Application>
  <PresentationFormat>Panorámica</PresentationFormat>
  <Paragraphs>25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1. Definir el sentido de identidad 2. Ganar independencia 3. Relaciones significativas 4. Cultivar valores sanos 5. Descubrir o reforzar vocación</vt:lpstr>
      <vt:lpstr>Ganar Independencia</vt:lpstr>
      <vt:lpstr>Ganar Independencia</vt:lpstr>
      <vt:lpstr>Ganar Independencia</vt:lpstr>
      <vt:lpstr>Ganar Independencia</vt:lpstr>
      <vt:lpstr>Ganar Independencia</vt:lpstr>
      <vt:lpstr>Relaciones Significativas</vt:lpstr>
      <vt:lpstr>Relaciones Significativas</vt:lpstr>
      <vt:lpstr>Relaciones Significativas</vt:lpstr>
      <vt:lpstr>Relaciones Significativas</vt:lpstr>
      <vt:lpstr>Relaciones Significativas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94</cp:revision>
  <dcterms:created xsi:type="dcterms:W3CDTF">2011-05-09T14:18:21Z</dcterms:created>
  <dcterms:modified xsi:type="dcterms:W3CDTF">2021-09-27T22:59:38Z</dcterms:modified>
  <cp:category>Templates</cp:category>
</cp:coreProperties>
</file>