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9" r:id="rId1"/>
  </p:sldMasterIdLst>
  <p:sldIdLst>
    <p:sldId id="288" r:id="rId2"/>
    <p:sldId id="287" r:id="rId3"/>
    <p:sldId id="278" r:id="rId4"/>
    <p:sldId id="267" r:id="rId5"/>
    <p:sldId id="268" r:id="rId6"/>
    <p:sldId id="269" r:id="rId7"/>
    <p:sldId id="27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4" autoAdjust="0"/>
    <p:restoredTop sz="94660"/>
  </p:normalViewPr>
  <p:slideViewPr>
    <p:cSldViewPr snapToGrid="0">
      <p:cViewPr varScale="1">
        <p:scale>
          <a:sx n="82" d="100"/>
          <a:sy n="82" d="100"/>
        </p:scale>
        <p:origin x="10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A067-EC92-4832-B963-555738F92140}" type="datetimeFigureOut">
              <a:rPr lang="en-US" smtClean="0"/>
              <a:t>9/10/19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9EBD3-DFE0-4BAE-B8DD-0759EFF42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86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A067-EC92-4832-B963-555738F92140}" type="datetimeFigureOut">
              <a:rPr lang="en-US" smtClean="0"/>
              <a:t>9/10/19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9EBD3-DFE0-4BAE-B8DD-0759EFF42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616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7005A067-EC92-4832-B963-555738F92140}" type="datetimeFigureOut">
              <a:rPr lang="en-US" smtClean="0"/>
              <a:t>9/10/19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B659EBD3-DFE0-4BAE-B8DD-0759EFF42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834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A067-EC92-4832-B963-555738F92140}" type="datetimeFigureOut">
              <a:rPr lang="en-US" smtClean="0"/>
              <a:t>9/10/19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9EBD3-DFE0-4BAE-B8DD-0759EFF42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67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05A067-EC92-4832-B963-555738F92140}" type="datetimeFigureOut">
              <a:rPr lang="en-US" smtClean="0"/>
              <a:t>9/10/19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59EBD3-DFE0-4BAE-B8DD-0759EFF42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5305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A067-EC92-4832-B963-555738F92140}" type="datetimeFigureOut">
              <a:rPr lang="en-US" smtClean="0"/>
              <a:t>9/10/19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9EBD3-DFE0-4BAE-B8DD-0759EFF42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7860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A067-EC92-4832-B963-555738F92140}" type="datetimeFigureOut">
              <a:rPr lang="en-US" smtClean="0"/>
              <a:t>9/10/19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9EBD3-DFE0-4BAE-B8DD-0759EFF42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17475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A067-EC92-4832-B963-555738F92140}" type="datetimeFigureOut">
              <a:rPr lang="en-US" smtClean="0"/>
              <a:t>9/10/19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9EBD3-DFE0-4BAE-B8DD-0759EFF42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965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A067-EC92-4832-B963-555738F92140}" type="datetimeFigureOut">
              <a:rPr lang="en-US" smtClean="0"/>
              <a:t>9/10/19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9EBD3-DFE0-4BAE-B8DD-0759EFF42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354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A067-EC92-4832-B963-555738F92140}" type="datetimeFigureOut">
              <a:rPr lang="en-US" smtClean="0"/>
              <a:t>9/10/19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9EBD3-DFE0-4BAE-B8DD-0759EFF42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6114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A067-EC92-4832-B963-555738F92140}" type="datetimeFigureOut">
              <a:rPr lang="en-US" smtClean="0"/>
              <a:t>9/10/19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9EBD3-DFE0-4BAE-B8DD-0759EFF42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150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7005A067-EC92-4832-B963-555738F92140}" type="datetimeFigureOut">
              <a:rPr lang="en-US" smtClean="0"/>
              <a:t>9/10/19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B659EBD3-DFE0-4BAE-B8DD-0759EFF42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66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249201-BAC5-4272-B09A-5DDCE7F84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Education not Indoctrination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C4F7EB2-6DC8-4A4B-A42A-5A02F16CF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Understanding God’s plan for relationships</a:t>
            </a:r>
          </a:p>
          <a:p>
            <a:r>
              <a:rPr lang="en-US" dirty="0"/>
              <a:t>Comparing God’s plan to the world </a:t>
            </a:r>
          </a:p>
          <a:p>
            <a:r>
              <a:rPr lang="en-US" dirty="0"/>
              <a:t>Applying God’s plan to gain insight into past experience</a:t>
            </a:r>
          </a:p>
          <a:p>
            <a:r>
              <a:rPr lang="en-US" dirty="0"/>
              <a:t>Implementing God’s plan for future success</a:t>
            </a:r>
          </a:p>
          <a:p>
            <a:endParaRPr lang="en-US" dirty="0"/>
          </a:p>
          <a:p>
            <a:r>
              <a:rPr lang="en-US" dirty="0"/>
              <a:t>Withholding judgement</a:t>
            </a:r>
          </a:p>
          <a:p>
            <a:r>
              <a:rPr lang="en-US" dirty="0"/>
              <a:t>Asking questions</a:t>
            </a:r>
          </a:p>
          <a:p>
            <a:r>
              <a:rPr lang="en-US" dirty="0"/>
              <a:t>Guiding the client to see, hear and apply God’s plan</a:t>
            </a:r>
          </a:p>
        </p:txBody>
      </p:sp>
    </p:spTree>
    <p:extLst>
      <p:ext uri="{BB962C8B-B14F-4D97-AF65-F5344CB8AC3E}">
        <p14:creationId xmlns:p14="http://schemas.microsoft.com/office/powerpoint/2010/main" val="1282882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C81441B-CD97-4A91-BA43-402D459E5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Matthew 13:46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9145372-62BA-4787-9021-03E666887A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“ Again the kingdom of heaven is like a merchant seeking fine pearls, and upon finding one pearl of great value, he went and sold all that he had and bought it.”</a:t>
            </a:r>
          </a:p>
        </p:txBody>
      </p:sp>
    </p:spTree>
    <p:extLst>
      <p:ext uri="{BB962C8B-B14F-4D97-AF65-F5344CB8AC3E}">
        <p14:creationId xmlns:p14="http://schemas.microsoft.com/office/powerpoint/2010/main" val="2585247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2B47B4-10A8-41F2-9FD7-020881FBB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Matchmakers as </a:t>
            </a:r>
            <a:br>
              <a:rPr lang="en-US" dirty="0"/>
            </a:br>
            <a:r>
              <a:rPr lang="en-US" dirty="0"/>
              <a:t>Coaches and Ministers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C0FA62-F6F0-4589-AAC6-154E5F2D6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God is the only relationship expert</a:t>
            </a:r>
          </a:p>
          <a:p>
            <a:r>
              <a:rPr lang="en-US" dirty="0"/>
              <a:t>The church should be at the forefront of relationships</a:t>
            </a:r>
          </a:p>
          <a:p>
            <a:r>
              <a:rPr lang="en-US" dirty="0"/>
              <a:t>Taken a backseat</a:t>
            </a:r>
          </a:p>
          <a:p>
            <a:r>
              <a:rPr lang="en-US" dirty="0"/>
              <a:t>People go elsewhere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40% - 60% adult congregation is single – many who don’t want to be</a:t>
            </a:r>
          </a:p>
          <a:p>
            <a:pPr marL="0" indent="0">
              <a:buNone/>
            </a:pPr>
            <a:r>
              <a:rPr lang="en-US" dirty="0"/>
              <a:t>          - Embarrassed about their past relationship failures</a:t>
            </a:r>
          </a:p>
          <a:p>
            <a:pPr marL="0" indent="0">
              <a:buNone/>
            </a:pPr>
            <a:r>
              <a:rPr lang="en-US" dirty="0"/>
              <a:t>          - No resources available</a:t>
            </a:r>
          </a:p>
          <a:p>
            <a:pPr marL="0" indent="0">
              <a:buNone/>
            </a:pPr>
            <a:r>
              <a:rPr lang="en-US" dirty="0"/>
              <a:t>          - Imbalance of women</a:t>
            </a:r>
          </a:p>
        </p:txBody>
      </p:sp>
    </p:spTree>
    <p:extLst>
      <p:ext uri="{BB962C8B-B14F-4D97-AF65-F5344CB8AC3E}">
        <p14:creationId xmlns:p14="http://schemas.microsoft.com/office/powerpoint/2010/main" val="616564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45E767-2349-4B57-B675-2AE4C9123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Coaching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0CCA144-6E40-4696-9D57-06231EECD2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5 Weeks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One-on-one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Science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Psychology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Biblical Wisdom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Personal Love Blueprint</a:t>
            </a:r>
          </a:p>
        </p:txBody>
      </p:sp>
    </p:spTree>
    <p:extLst>
      <p:ext uri="{BB962C8B-B14F-4D97-AF65-F5344CB8AC3E}">
        <p14:creationId xmlns:p14="http://schemas.microsoft.com/office/powerpoint/2010/main" val="4168108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51E374-FEB9-4036-9320-D429B3A26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Intake – About The Client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0BD9225-5090-4325-936C-345B7EF0A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Free 15 minute phone consultation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Important questions</a:t>
            </a:r>
          </a:p>
          <a:p>
            <a:pPr marL="0" indent="0">
              <a:buNone/>
            </a:pPr>
            <a:r>
              <a:rPr lang="en-US" dirty="0"/>
              <a:t>          1.  Name, age, location, occupation, kids?</a:t>
            </a:r>
          </a:p>
          <a:p>
            <a:pPr marL="0" indent="0">
              <a:buNone/>
            </a:pPr>
            <a:r>
              <a:rPr lang="en-US" dirty="0"/>
              <a:t>          2.  How long have you been single and looking?</a:t>
            </a:r>
          </a:p>
          <a:p>
            <a:pPr marL="0" indent="0">
              <a:buNone/>
            </a:pPr>
            <a:r>
              <a:rPr lang="en-US" dirty="0"/>
              <a:t>          3.  What other methods have you tried?</a:t>
            </a:r>
          </a:p>
          <a:p>
            <a:pPr marL="0" indent="0">
              <a:buNone/>
            </a:pPr>
            <a:r>
              <a:rPr lang="en-US" dirty="0"/>
              <a:t>          4.  What are your challenges in finding a relationship? (busy, new to area,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       5.  What prompted you to call a Matchmaker?</a:t>
            </a:r>
          </a:p>
          <a:p>
            <a:pPr marL="0" indent="0">
              <a:buNone/>
            </a:pPr>
            <a:r>
              <a:rPr lang="en-US" dirty="0"/>
              <a:t>          6.  How would you like me to help you?</a:t>
            </a:r>
          </a:p>
        </p:txBody>
      </p:sp>
    </p:spTree>
    <p:extLst>
      <p:ext uri="{BB962C8B-B14F-4D97-AF65-F5344CB8AC3E}">
        <p14:creationId xmlns:p14="http://schemas.microsoft.com/office/powerpoint/2010/main" val="2813851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376E8A-9B3A-423E-81D9-0F8FC43C2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Intake – About The Process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457790-156F-4837-970D-4C9EC610B7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they are a Good Candidate</a:t>
            </a:r>
          </a:p>
          <a:p>
            <a:endParaRPr lang="en-US" dirty="0"/>
          </a:p>
          <a:p>
            <a:r>
              <a:rPr lang="en-US" dirty="0"/>
              <a:t>Would you like me to explain how the process works?</a:t>
            </a:r>
          </a:p>
          <a:p>
            <a:pPr marL="0" indent="0">
              <a:buNone/>
            </a:pPr>
            <a:r>
              <a:rPr lang="en-US" dirty="0"/>
              <a:t>              1.  One hour consultation</a:t>
            </a:r>
          </a:p>
          <a:p>
            <a:pPr marL="0" indent="0">
              <a:buNone/>
            </a:pPr>
            <a:r>
              <a:rPr lang="en-US" dirty="0"/>
              <a:t>              2.  5-week coaching (success rate)</a:t>
            </a:r>
          </a:p>
          <a:p>
            <a:pPr marL="0" indent="0">
              <a:buNone/>
            </a:pPr>
            <a:r>
              <a:rPr lang="en-US" dirty="0"/>
              <a:t>              3.  Matchmaking</a:t>
            </a:r>
          </a:p>
        </p:txBody>
      </p:sp>
    </p:spTree>
    <p:extLst>
      <p:ext uri="{BB962C8B-B14F-4D97-AF65-F5344CB8AC3E}">
        <p14:creationId xmlns:p14="http://schemas.microsoft.com/office/powerpoint/2010/main" val="3178873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83A98D-D6FA-46ED-BF22-24650DC28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Matchmaking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B0311D8-0668-4417-B902-3FD2B8153A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Handpicked matches</a:t>
            </a:r>
          </a:p>
          <a:p>
            <a:r>
              <a:rPr lang="en-US" dirty="0"/>
              <a:t>Photos and profile</a:t>
            </a:r>
          </a:p>
          <a:p>
            <a:r>
              <a:rPr lang="en-US" dirty="0"/>
              <a:t>Personal call &amp; questions</a:t>
            </a:r>
          </a:p>
          <a:p>
            <a:r>
              <a:rPr lang="en-US" dirty="0"/>
              <a:t>Reservations</a:t>
            </a:r>
          </a:p>
          <a:p>
            <a:r>
              <a:rPr lang="en-US" dirty="0"/>
              <a:t>Meet your match</a:t>
            </a:r>
          </a:p>
          <a:p>
            <a:r>
              <a:rPr lang="en-US" dirty="0"/>
              <a:t>Feedback</a:t>
            </a:r>
          </a:p>
          <a:p>
            <a:pPr marL="228600" lvl="1" indent="0">
              <a:buNone/>
            </a:pPr>
            <a:r>
              <a:rPr lang="en-US" dirty="0"/>
              <a:t>   1. What did you like about your match?</a:t>
            </a:r>
          </a:p>
          <a:p>
            <a:pPr marL="228600" lvl="1" indent="0">
              <a:buNone/>
            </a:pPr>
            <a:r>
              <a:rPr lang="en-US" dirty="0"/>
              <a:t>  2. Is there anything you didn’t like?</a:t>
            </a:r>
          </a:p>
          <a:p>
            <a:pPr marL="228600" lvl="1" indent="0">
              <a:buNone/>
            </a:pPr>
            <a:r>
              <a:rPr lang="en-US" dirty="0"/>
              <a:t>  3.  Would you like to see them again?</a:t>
            </a:r>
          </a:p>
        </p:txBody>
      </p:sp>
    </p:spTree>
    <p:extLst>
      <p:ext uri="{BB962C8B-B14F-4D97-AF65-F5344CB8AC3E}">
        <p14:creationId xmlns:p14="http://schemas.microsoft.com/office/powerpoint/2010/main" val="24993570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1489</TotalTime>
  <Words>330</Words>
  <Application>Microsoft Macintosh PowerPoint</Application>
  <PresentationFormat>Widescreen</PresentationFormat>
  <Paragraphs>60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Corbel</vt:lpstr>
      <vt:lpstr>Wingdings</vt:lpstr>
      <vt:lpstr>Banded</vt:lpstr>
      <vt:lpstr>Education not Indoctrination</vt:lpstr>
      <vt:lpstr>Matthew 13:46</vt:lpstr>
      <vt:lpstr>Matchmakers as  Coaches and Ministers</vt:lpstr>
      <vt:lpstr>Coaching Program</vt:lpstr>
      <vt:lpstr>Intake – About The Client</vt:lpstr>
      <vt:lpstr>Intake – About The Process </vt:lpstr>
      <vt:lpstr>Matchmaking Process</vt:lpstr>
    </vt:vector>
  </TitlesOfParts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Relationship Coaching</dc:title>
  <dc:creator>Kristina</dc:creator>
  <cp:lastModifiedBy>Wally DELAFUENTE</cp:lastModifiedBy>
  <cp:revision>32</cp:revision>
  <dcterms:created xsi:type="dcterms:W3CDTF">2019-09-03T14:41:55Z</dcterms:created>
  <dcterms:modified xsi:type="dcterms:W3CDTF">2019-09-10T14:57:10Z</dcterms:modified>
</cp:coreProperties>
</file>