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2"/>
  </p:handoutMasterIdLst>
  <p:sldIdLst>
    <p:sldId id="257" r:id="rId2"/>
    <p:sldId id="259" r:id="rId3"/>
    <p:sldId id="258" r:id="rId4"/>
    <p:sldId id="256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3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19" autoAdjust="0"/>
    <p:restoredTop sz="94660"/>
  </p:normalViewPr>
  <p:slideViewPr>
    <p:cSldViewPr>
      <p:cViewPr varScale="1">
        <p:scale>
          <a:sx n="86" d="100"/>
          <a:sy n="86" d="100"/>
        </p:scale>
        <p:origin x="-151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88F48B-0749-41CE-B08E-4A65E84917D9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FB7DD6-38D8-4438-A62A-C2A9E537CB8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56E66-0525-4CBE-9DC6-5E381FF61095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C720-D165-44B5-98B1-804E0D2336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56E66-0525-4CBE-9DC6-5E381FF61095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C720-D165-44B5-98B1-804E0D2336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56E66-0525-4CBE-9DC6-5E381FF61095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C720-D165-44B5-98B1-804E0D2336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56E66-0525-4CBE-9DC6-5E381FF61095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C720-D165-44B5-98B1-804E0D2336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56E66-0525-4CBE-9DC6-5E381FF61095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C720-D165-44B5-98B1-804E0D2336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56E66-0525-4CBE-9DC6-5E381FF61095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C720-D165-44B5-98B1-804E0D2336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56E66-0525-4CBE-9DC6-5E381FF61095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C720-D165-44B5-98B1-804E0D2336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56E66-0525-4CBE-9DC6-5E381FF61095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C720-D165-44B5-98B1-804E0D2336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56E66-0525-4CBE-9DC6-5E381FF61095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C720-D165-44B5-98B1-804E0D2336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56E66-0525-4CBE-9DC6-5E381FF61095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C720-D165-44B5-98B1-804E0D2336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56E66-0525-4CBE-9DC6-5E381FF61095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C720-D165-44B5-98B1-804E0D2336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356E66-0525-4CBE-9DC6-5E381FF61095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D6C720-D165-44B5-98B1-804E0D23362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mohammedyakubu4.files.wordpress.com/2015/09/managment-styles-pic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57200" y="304800"/>
            <a:ext cx="537839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Leadership Session 2</a:t>
            </a: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 Does God Use?</a:t>
            </a: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0"/>
            <a:ext cx="51816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52400"/>
            <a:ext cx="7924800" cy="491490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48000" y="5410200"/>
            <a:ext cx="28255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Billy Graham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685800"/>
            <a:ext cx="462408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Great Myth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685800"/>
            <a:ext cx="800100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Great Myth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 have to be someone special to be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used by God in leadership.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066800"/>
            <a:ext cx="799366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Leadership: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Leader + Followers + Situation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066800"/>
            <a:ext cx="7993663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Leadership: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Leader + Followers + Situation</a:t>
            </a:r>
          </a:p>
          <a:p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 has called you. 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762000"/>
            <a:ext cx="4169731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Reluctant Leaders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Moses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Gideon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King George VI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0"/>
            <a:ext cx="5091890" cy="6896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762000"/>
            <a:ext cx="5668218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Reluctant Leaders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Moses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Gideon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King George VI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Martin Luther King Jr.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2073" y="0"/>
            <a:ext cx="5536004" cy="6886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1219200" y="762000"/>
            <a:ext cx="6019800" cy="57912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				</a:t>
            </a:r>
            <a:endParaRPr lang="en-US" dirty="0"/>
          </a:p>
        </p:txBody>
      </p:sp>
      <p:pic>
        <p:nvPicPr>
          <p:cNvPr id="1029" name="Picture 5" descr="http://clipartix.com/wp-content/uploads/2016/05/Clipart-stick-figure-walki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3962400"/>
            <a:ext cx="818033" cy="1433208"/>
          </a:xfrm>
          <a:prstGeom prst="rect">
            <a:avLst/>
          </a:prstGeom>
          <a:noFill/>
        </p:spPr>
      </p:pic>
      <p:pic>
        <p:nvPicPr>
          <p:cNvPr id="1031" name="Picture 7" descr="http://open.lib.umn.edu/organizationalbehavior/wp-content/uploads/sites/197/2016/11/e9888520a7799461ac9e2a38869a3b2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3334" y="3048000"/>
            <a:ext cx="2622698" cy="2971800"/>
          </a:xfrm>
          <a:prstGeom prst="rect">
            <a:avLst/>
          </a:prstGeom>
          <a:noFill/>
        </p:spPr>
      </p:pic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4" cstate="print"/>
          <a:srcRect l="18750" t="7143" r="16964" b="10714"/>
          <a:stretch>
            <a:fillRect/>
          </a:stretch>
        </p:blipFill>
        <p:spPr bwMode="auto">
          <a:xfrm>
            <a:off x="6477000" y="1676400"/>
            <a:ext cx="1600200" cy="1533525"/>
          </a:xfrm>
          <a:prstGeom prst="rect">
            <a:avLst/>
          </a:prstGeom>
          <a:noFill/>
        </p:spPr>
      </p:pic>
      <p:sp>
        <p:nvSpPr>
          <p:cNvPr id="10" name="Bent-Up Arrow 9"/>
          <p:cNvSpPr/>
          <p:nvPr/>
        </p:nvSpPr>
        <p:spPr>
          <a:xfrm>
            <a:off x="5105400" y="3124200"/>
            <a:ext cx="2514600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Callout 7"/>
          <p:cNvSpPr/>
          <p:nvPr/>
        </p:nvSpPr>
        <p:spPr>
          <a:xfrm>
            <a:off x="7543800" y="3048000"/>
            <a:ext cx="1600200" cy="1066800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Prayer and Planning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95400" y="35814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Leader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76600" y="27432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Culture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62600" y="2590800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Vision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0"/>
            <a:ext cx="51054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1219200" y="762000"/>
            <a:ext cx="6019800" cy="57912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				</a:t>
            </a:r>
            <a:endParaRPr lang="en-US" dirty="0"/>
          </a:p>
        </p:txBody>
      </p:sp>
      <p:pic>
        <p:nvPicPr>
          <p:cNvPr id="1031" name="Picture 7" descr="http://open.lib.umn.edu/organizationalbehavior/wp-content/uploads/sites/197/2016/11/e9888520a7799461ac9e2a38869a3b2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3334" y="3048000"/>
            <a:ext cx="2622698" cy="2971800"/>
          </a:xfrm>
          <a:prstGeom prst="rect">
            <a:avLst/>
          </a:prstGeom>
          <a:noFill/>
        </p:spPr>
      </p:pic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3" cstate="print"/>
          <a:srcRect l="18750" t="7143" r="16964" b="10714"/>
          <a:stretch>
            <a:fillRect/>
          </a:stretch>
        </p:blipFill>
        <p:spPr bwMode="auto">
          <a:xfrm>
            <a:off x="6477000" y="1676400"/>
            <a:ext cx="1600200" cy="1533525"/>
          </a:xfrm>
          <a:prstGeom prst="rect">
            <a:avLst/>
          </a:prstGeom>
          <a:noFill/>
        </p:spPr>
      </p:pic>
      <p:sp>
        <p:nvSpPr>
          <p:cNvPr id="10" name="Bent-Up Arrow 9"/>
          <p:cNvSpPr/>
          <p:nvPr/>
        </p:nvSpPr>
        <p:spPr>
          <a:xfrm>
            <a:off x="5105400" y="3124200"/>
            <a:ext cx="2514600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Callout 7"/>
          <p:cNvSpPr/>
          <p:nvPr/>
        </p:nvSpPr>
        <p:spPr>
          <a:xfrm>
            <a:off x="7543800" y="3048000"/>
            <a:ext cx="1600200" cy="1066800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Prayer and Planning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95400" y="35814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Leader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76600" y="27432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Culture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62600" y="2590800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Vision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1219200" y="3962400"/>
            <a:ext cx="1143000" cy="1981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5" descr="http://clipartix.com/wp-content/uploads/2016/05/Clipart-stick-figure-walkin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71600" y="4191000"/>
            <a:ext cx="818033" cy="1433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457200"/>
            <a:ext cx="7564891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 does God choose as a Leader?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e.g. of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Leith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Anderson</a:t>
            </a: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Articulate		Tolerant 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Passionate 		Inspires Loyalty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Moral 			Kind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Wise 			Hardworking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Relational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Visionary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457200"/>
            <a:ext cx="7690247" cy="5816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 does God choose as a Leader?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e.g. of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Leith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Anderson</a:t>
            </a:r>
          </a:p>
          <a:p>
            <a:endParaRPr lang="en-US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Trait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</a:t>
            </a:r>
            <a:r>
              <a:rPr lang="en-US" sz="4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Exception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Articulate 			Moses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Passion				Moses/Jonah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Moral 				David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Wise				Solomon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Relational 			Paul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Visionary			Peter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152400"/>
            <a:ext cx="7508787" cy="68018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Trait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</a:t>
            </a:r>
            <a:r>
              <a:rPr lang="en-US" sz="36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Exception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Articulate 			Moses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Passion				Moses/Jonah 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Moral 				David 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Wise				Solomon 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Relational 			Paul 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Visionary				Peter 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Tolerant				Martin Luther 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Loyalty 				Lincoln 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Kind 				Hitler 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Hardworking 			Kennedy </a:t>
            </a: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116894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324600" y="1371600"/>
            <a:ext cx="219970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Jonathan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Edwards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4864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048000" y="5715000"/>
            <a:ext cx="32158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Charles Finney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09600"/>
            <a:ext cx="9144000" cy="4953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</TotalTime>
  <Words>66</Words>
  <Application>Microsoft Office PowerPoint</Application>
  <PresentationFormat>On-screen Show (4:3)</PresentationFormat>
  <Paragraphs>67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4</cp:revision>
  <dcterms:created xsi:type="dcterms:W3CDTF">2018-05-17T13:27:31Z</dcterms:created>
  <dcterms:modified xsi:type="dcterms:W3CDTF">2018-06-01T13:39:29Z</dcterms:modified>
</cp:coreProperties>
</file>