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59" r:id="rId3"/>
    <p:sldId id="258" r:id="rId4"/>
    <p:sldId id="256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9" autoAdjust="0"/>
    <p:restoredTop sz="94660"/>
  </p:normalViewPr>
  <p:slideViewPr>
    <p:cSldViewPr>
      <p:cViewPr varScale="1">
        <p:scale>
          <a:sx n="86" d="100"/>
          <a:sy n="86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8F48B-0749-41CE-B08E-4A65E84917D9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B7DD6-38D8-4438-A62A-C2A9E537C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56E66-0525-4CBE-9DC6-5E381FF61095}" type="datetimeFigureOut">
              <a:rPr lang="en-US" smtClean="0"/>
              <a:pPr/>
              <a:t>6/1/2018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C720-D165-44B5-98B1-804E0D233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ohammedyakubu4.files.wordpress.com/2015/09/managment-styles-pi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53783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 Session 2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God Use?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181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"/>
            <a:ext cx="7924800" cy="49149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48000" y="5410200"/>
            <a:ext cx="28255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Billy Graham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46240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Myth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Myth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have to be someone special to be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used by God in leadership.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9936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Leadership: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+ Followers + Situation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066800"/>
            <a:ext cx="7993663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Leadership: </a:t>
            </a:r>
          </a:p>
          <a:p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 + Followers + Situation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has called you.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41697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Reluctant Leaders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George VI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091890" cy="689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566821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Reluctant Leaders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Moses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Gideon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George VI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Martin Luther King Jr.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2073" y="0"/>
            <a:ext cx="5536004" cy="6886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762000"/>
            <a:ext cx="6019800" cy="579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29" name="Picture 5" descr="http://clipartix.com/wp-content/uploads/2016/05/Clipart-stick-figure-walk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962400"/>
            <a:ext cx="818033" cy="1433208"/>
          </a:xfrm>
          <a:prstGeom prst="rect">
            <a:avLst/>
          </a:prstGeom>
          <a:noFill/>
        </p:spPr>
      </p:pic>
      <p:pic>
        <p:nvPicPr>
          <p:cNvPr id="1031" name="Picture 7" descr="http://open.lib.umn.edu/organizationalbehavior/wp-content/uploads/sites/197/2016/11/e9888520a7799461ac9e2a38869a3b2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334" y="3048000"/>
            <a:ext cx="2622698" cy="2971800"/>
          </a:xfrm>
          <a:prstGeom prst="rect">
            <a:avLst/>
          </a:prstGeom>
          <a:noFill/>
        </p:spPr>
      </p:pic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4" cstate="print"/>
          <a:srcRect l="18750" t="7143" r="16964" b="10714"/>
          <a:stretch>
            <a:fillRect/>
          </a:stretch>
        </p:blipFill>
        <p:spPr bwMode="auto">
          <a:xfrm>
            <a:off x="6477000" y="1676400"/>
            <a:ext cx="1600200" cy="1533525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105400" y="3124200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7543800" y="3048000"/>
            <a:ext cx="1600200" cy="10668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Prayer and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0"/>
            <a:ext cx="510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219200" y="762000"/>
            <a:ext cx="6019800" cy="57912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				</a:t>
            </a:r>
            <a:endParaRPr lang="en-US" dirty="0"/>
          </a:p>
        </p:txBody>
      </p:sp>
      <p:pic>
        <p:nvPicPr>
          <p:cNvPr id="1031" name="Picture 7" descr="http://open.lib.umn.edu/organizationalbehavior/wp-content/uploads/sites/197/2016/11/e9888520a7799461ac9e2a38869a3b2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334" y="3048000"/>
            <a:ext cx="2622698" cy="2971800"/>
          </a:xfrm>
          <a:prstGeom prst="rect">
            <a:avLst/>
          </a:prstGeom>
          <a:noFill/>
        </p:spPr>
      </p:pic>
      <p:pic>
        <p:nvPicPr>
          <p:cNvPr id="1033" name="Picture 9" descr="http://www.futurist.com/wp-content/uploads/2015/07/4-Star-to-Steer-By-1024x768.jpg"/>
          <p:cNvPicPr>
            <a:picLocks noChangeAspect="1" noChangeArrowheads="1"/>
          </p:cNvPicPr>
          <p:nvPr/>
        </p:nvPicPr>
        <p:blipFill>
          <a:blip r:embed="rId3" cstate="print"/>
          <a:srcRect l="18750" t="7143" r="16964" b="10714"/>
          <a:stretch>
            <a:fillRect/>
          </a:stretch>
        </p:blipFill>
        <p:spPr bwMode="auto">
          <a:xfrm>
            <a:off x="6477000" y="1676400"/>
            <a:ext cx="1600200" cy="1533525"/>
          </a:xfrm>
          <a:prstGeom prst="rect">
            <a:avLst/>
          </a:prstGeom>
          <a:noFill/>
        </p:spPr>
      </p:pic>
      <p:sp>
        <p:nvSpPr>
          <p:cNvPr id="10" name="Bent-Up Arrow 9"/>
          <p:cNvSpPr/>
          <p:nvPr/>
        </p:nvSpPr>
        <p:spPr>
          <a:xfrm>
            <a:off x="5105400" y="3124200"/>
            <a:ext cx="2514600" cy="685800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Callout 7"/>
          <p:cNvSpPr/>
          <p:nvPr/>
        </p:nvSpPr>
        <p:spPr>
          <a:xfrm>
            <a:off x="7543800" y="3048000"/>
            <a:ext cx="1600200" cy="1066800"/>
          </a:xfrm>
          <a:prstGeom prst="right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Prayer and Planning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581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Leader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2743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Culture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2600" y="25908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Vision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19200" y="3962400"/>
            <a:ext cx="11430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5" descr="http://clipartix.com/wp-content/uploads/2016/05/Clipart-stick-figure-walk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91000"/>
            <a:ext cx="818033" cy="143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564891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God choose as a Leader?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Anderson</a:t>
            </a:r>
          </a:p>
          <a:p>
            <a:endParaRPr lang="en-US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Articulate		Tolerant 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Passionate 		Inspires Loyalty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			Kind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 			Hardworking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Visionary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57200"/>
            <a:ext cx="7690247" cy="58169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 does God choose as a Leader?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Leith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Anderson</a:t>
            </a:r>
          </a:p>
          <a:p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	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4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Articulate 			Moses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				Moses/Jonah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				David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				Solomon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			Paul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Visionary			Peter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52400"/>
            <a:ext cx="7508787" cy="680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Trait	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  <a:r>
              <a:rPr lang="en-US" sz="3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Exception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Articulate 			Moses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Passion				Moses/Jonah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				David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Wise				Solomon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Relational 			Paul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Visionary				Peter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Tolerant				Martin Luther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Loyalty 				Lincoln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 				Hitler 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Hardworking 			Kennedy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11689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324600" y="1371600"/>
            <a:ext cx="21997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Jonathan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Edwards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86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0" y="5715000"/>
            <a:ext cx="32158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Charles Finney</a:t>
            </a:r>
            <a:endParaRPr lang="en-US" sz="4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ee the sourc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66</Words>
  <Application>Microsoft Office PowerPoint</Application>
  <PresentationFormat>On-screen Show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Authorized</dc:creator>
  <cp:lastModifiedBy>Authorized</cp:lastModifiedBy>
  <cp:revision>4</cp:revision>
  <dcterms:created xsi:type="dcterms:W3CDTF">2018-05-17T13:27:31Z</dcterms:created>
  <dcterms:modified xsi:type="dcterms:W3CDTF">2018-06-01T13:39:29Z</dcterms:modified>
</cp:coreProperties>
</file>