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3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5F87-7C77-4889-B413-136F35FBCA9D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4C71-1458-4BD9-A97A-1E20BA19F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blegroup.com/ideal-team-player/assessment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5724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29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Building Your Team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2252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Shoot High!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 person’s gifts with job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with a track record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2238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they energize or deplete?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3442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Patrick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Lencioni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7670800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6038850" cy="603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14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https://www.tablegroup.com/ideal-team-player/assessment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https://www.tablegroup.com/imo/media/doc/IdealTeamPlayerINTERVIEWQUESTIONS(11)singlepages.pdf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Ideal Team Player Model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Ego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Credit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 Team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985502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HUNGRY	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Self-Motivated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Passionate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Diligent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Interpersonally Appropriate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Interpersonally Aware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Smart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2341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Help!!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6358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Inside as well as Outside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of banking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43000" y="3886200"/>
            <a:ext cx="1066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3352800" y="1447800"/>
            <a:ext cx="4267200" cy="2209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Prayer and Planning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6443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 Do You Choose?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Law of the Lid 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3511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Wooden?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588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Hybels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Patrick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Lencioni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Character 			Humble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Competence 			Hungry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Chemistry			Smart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25470"/>
            <a:ext cx="8229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Qualities – Randy Fox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Alertness 		Forgiveness		Self-control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Attentiveness 		Generosity 		Sensitivity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		Gentleness 		Sincerity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Benevolence 		Gratefulness		Thoroughness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Boldness 			Honor 			Thriftiness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Cautiousness 		Hospitality 		Tolerance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		Humility 			Truthfulness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Contentment 		Initiative 			Virtue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Creativity 		Joyfulness		Wisdom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Decisiveness 		Justice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Deference 		Loyalty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Dependability 		Meekness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Determination 		Obedience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Diligence 			Orderliness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Discernment 		Patience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Discretion 		Persuasiveness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Endurance 		Punctuality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Enthusiasm 		Resourcefulness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			Responsibility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Flexibility 		Security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8229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Qualities – Randy Fox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Alertness 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Self-control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Attentiveness 		Generosity 		Sensitivity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		Gentleness 		Sincerity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Benevolence 		Gratefulness		Thoroughness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Boldness 			Honor 			Thriftiness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Cautiousness 		Hospitality 		Tolerance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Truthfulness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Initiative 			Virtue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Creativity 		Joyfulness		Wisdom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Decisiveness 		Justice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Deference 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Loyalty 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Dependability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Meekness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Determination 		Obedience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Diligence 			Orderliness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Discernment 		Patience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Discretion 		Persuasiveness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Endurance 		Punctuality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Enthusiasm 		Resourcefulness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Flexibility 		Security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0203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there are questions?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Before—don’t hire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After—confront and counsel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2</cp:revision>
  <dcterms:created xsi:type="dcterms:W3CDTF">2018-06-11T13:09:05Z</dcterms:created>
  <dcterms:modified xsi:type="dcterms:W3CDTF">2018-06-12T16:00:18Z</dcterms:modified>
</cp:coreProperties>
</file>