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5" r:id="rId9"/>
    <p:sldId id="266" r:id="rId10"/>
    <p:sldId id="264" r:id="rId11"/>
    <p:sldId id="263" r:id="rId12"/>
    <p:sldId id="268" r:id="rId13"/>
    <p:sldId id="267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25F87-7C77-4889-B413-136F35FBCA9D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B4C71-1458-4BD9-A97A-1E20BA19F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blegroup.com/ideal-team-player/assessment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7246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29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Building Your Team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722524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Shoot High!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 person’s gifts with job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Someone with a track record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72238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they energize or deplete?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8600"/>
            <a:ext cx="3442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Patrick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Lencioni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14400"/>
            <a:ext cx="7670800" cy="575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04800"/>
            <a:ext cx="6038850" cy="603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14400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hlinkClick r:id="rId2"/>
              </a:rPr>
              <a:t>https://www.tablegroup.com/ideal-team-player/assessment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https://www.tablegroup.com/imo/media/doc/IdealTeamPlayerINTERVIEWQUESTIONS(11)singlepages.pdf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61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Ideal Team Player Model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Lack Ego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 Credit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Emphasize Team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985502" cy="624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HUNGRY	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Self-Motivated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Passionate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Diligent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Interpersonally Appropriate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Interpersonally Aware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Smart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2341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Help!!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63581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Inside as well as Outside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of banking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43000" y="3886200"/>
            <a:ext cx="10668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Callout 3"/>
          <p:cNvSpPr/>
          <p:nvPr/>
        </p:nvSpPr>
        <p:spPr>
          <a:xfrm>
            <a:off x="3352800" y="1447800"/>
            <a:ext cx="4267200" cy="2209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Prayer and Planning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46443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Who Do You Choose?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Law of the Lid  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3511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Wooden?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05887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Bill </a:t>
            </a:r>
            <a:r>
              <a:rPr lang="en-US" sz="40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Hybels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Patrick </a:t>
            </a:r>
            <a:r>
              <a:rPr lang="en-US" sz="40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Lencioni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Character 			Humble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Competence 			Hungry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Chemistry			Smart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425470"/>
            <a:ext cx="82296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 Qualities – Randy Fox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Alertness 		Forgiveness		Self-control</a:t>
            </a: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Attentiveness 		Generosity 		Sensitivity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Availability 		Gentleness 		Sincerity</a:t>
            </a: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Benevolence 		Gratefulness		Thoroughness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Boldness 			Honor 			Thriftiness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Cautiousness 		Hospitality 		Tolerance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Compassion 		Humility 			Truthfulness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Contentment 		Initiative 			Virtue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Creativity 		Joyfulness		Wisdom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Decisiveness 		Justice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Deference 		Loyalty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Dependability 		Meekness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Determination 		Obedience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Diligence 			Orderliness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Discernment 		Patience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Discretion 		Persuasiveness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Endurance 		Punctuality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Enthusiasm 		Resourcefulness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 			Responsibility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Flexibility 		Security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52400"/>
            <a:ext cx="82296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 Qualities – Randy Fox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Alertness 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Forgiveness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Self-control</a:t>
            </a: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Attentiveness 		Generosity 		Sensitivity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Availability 		Gentleness 		Sincerity</a:t>
            </a: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Benevolence 		Gratefulness		Thoroughness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Boldness 			Honor 			Thriftiness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Cautiousness 		Hospitality 		Tolerance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Compassion 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Humility 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Truthfulness</a:t>
            </a:r>
          </a:p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Contentment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Initiative 			Virtue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Creativity 		Joyfulness		Wisdom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Decisiveness 		Justice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Deference 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Loyalty </a:t>
            </a:r>
          </a:p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Dependability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Meekness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Determination 		Obedience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Diligence 			Orderliness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Discernment 		Patience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Discretion 		Persuasiveness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Endurance 		Punctuality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Enthusiasm 		Resourcefulness</a:t>
            </a:r>
          </a:p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Flexibility 		Security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0203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if there are questions?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Before—don’t hire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After—confront and counsel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59</Words>
  <Application>Microsoft Office PowerPoint</Application>
  <PresentationFormat>On-screen Show (4:3)</PresentationFormat>
  <Paragraphs>91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2018-06-11T13:09:05Z</dcterms:created>
  <dcterms:modified xsi:type="dcterms:W3CDTF">2018-06-12T16:00:18Z</dcterms:modified>
</cp:coreProperties>
</file>