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5" r:id="rId9"/>
    <p:sldId id="266" r:id="rId10"/>
    <p:sldId id="264" r:id="rId11"/>
    <p:sldId id="263" r:id="rId12"/>
    <p:sldId id="268" r:id="rId13"/>
    <p:sldId id="267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25F87-7C77-4889-B413-136F35FBCA9D}" type="datetimeFigureOut">
              <a:rPr lang="en-US" smtClean="0"/>
              <a:pPr/>
              <a:t>6/12/2018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9B4C71-1458-4BD9-A97A-1E20BA19FD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ablegroup.com/ideal-team-player/assessment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s://mohammedyakubu4.files.wordpress.com/2015/09/managment-styles-pic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228600"/>
            <a:ext cx="572464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Leadership 29</a:t>
            </a:r>
          </a:p>
          <a:p>
            <a:r>
              <a:rPr lang="en-US" sz="4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Building Your Team</a:t>
            </a:r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7225248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Competence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Shoot High!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Match person’s gifts with job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Someone with a track record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722383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Chemistry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they energize or deplete?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228600"/>
            <a:ext cx="34422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Patrick </a:t>
            </a:r>
            <a:r>
              <a:rPr lang="en-US" sz="4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Lencioni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914400"/>
            <a:ext cx="7670800" cy="57531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ee the source image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304800"/>
            <a:ext cx="6038850" cy="6038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914400"/>
            <a:ext cx="8839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hlinkClick r:id="rId2"/>
              </a:rPr>
              <a:t>https://www.tablegroup.com/ideal-team-player/assessment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https://www.tablegroup.com/imo/media/doc/IdealTeamPlayerINTERVIEWQUESTIONS(11)singlepages.pdf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04800"/>
            <a:ext cx="86106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Ideal Team Player Model </a:t>
            </a: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Lack Ego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Credit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Emphasize Team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762000"/>
            <a:ext cx="6985502" cy="62478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HUNGRY	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Self-Motivated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Passionate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Diligent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Smart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Interpersonally Appropriate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Interpersonally Aware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People Smart </a:t>
            </a:r>
          </a:p>
          <a:p>
            <a:endParaRPr lang="en-US" sz="4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23411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Get Help!!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635815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Look Inside as well as Outside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e.g. of banking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1219200" y="762000"/>
            <a:ext cx="6019800" cy="57912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				</a:t>
            </a:r>
            <a:endParaRPr lang="en-US" dirty="0"/>
          </a:p>
        </p:txBody>
      </p:sp>
      <p:pic>
        <p:nvPicPr>
          <p:cNvPr id="1031" name="Picture 7" descr="http://open.lib.umn.edu/organizationalbehavior/wp-content/uploads/sites/197/2016/11/e9888520a7799461ac9e2a38869a3b2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3334" y="3048000"/>
            <a:ext cx="2622698" cy="2971800"/>
          </a:xfrm>
          <a:prstGeom prst="rect">
            <a:avLst/>
          </a:prstGeom>
          <a:noFill/>
        </p:spPr>
      </p:pic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3" cstate="print"/>
          <a:srcRect l="18750" t="7143" r="16964" b="10714"/>
          <a:stretch>
            <a:fillRect/>
          </a:stretch>
        </p:blipFill>
        <p:spPr bwMode="auto">
          <a:xfrm>
            <a:off x="6477000" y="1676400"/>
            <a:ext cx="1600200" cy="1533525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105400" y="3124200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Callout 7"/>
          <p:cNvSpPr/>
          <p:nvPr/>
        </p:nvSpPr>
        <p:spPr>
          <a:xfrm>
            <a:off x="7543800" y="3048000"/>
            <a:ext cx="1600200" cy="1066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Prayer and Planning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3581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Leader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76600" y="2743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Culture 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62600" y="2590800"/>
            <a:ext cx="7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Vision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1143000" y="3886200"/>
            <a:ext cx="10668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5" descr="http://clipartix.com/wp-content/uploads/2016/05/Clipart-stick-figure-walking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71600" y="3962400"/>
            <a:ext cx="818033" cy="14332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Arrow Callout 3"/>
          <p:cNvSpPr/>
          <p:nvPr/>
        </p:nvSpPr>
        <p:spPr>
          <a:xfrm>
            <a:off x="3352800" y="1447800"/>
            <a:ext cx="4267200" cy="2209800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Prayer and Planning</a:t>
            </a:r>
            <a:endParaRPr lang="en-US" sz="3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81000"/>
            <a:ext cx="46443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Who Do You Choose?</a:t>
            </a:r>
          </a:p>
          <a:p>
            <a:r>
              <a:rPr lang="en-US" sz="4000" dirty="0"/>
              <a:t>	</a:t>
            </a:r>
            <a:r>
              <a:rPr lang="en-US" sz="4000" dirty="0" smtClean="0"/>
              <a:t>Law of the Lid  </a:t>
            </a:r>
            <a:endParaRPr lang="en-US" sz="4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609600"/>
            <a:ext cx="35117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John Wooden? 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762000"/>
            <a:ext cx="8058873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Bill </a:t>
            </a:r>
            <a:r>
              <a:rPr lang="en-US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Hybels</a:t>
            </a:r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sz="40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Patrick </a:t>
            </a:r>
            <a:r>
              <a:rPr lang="en-US" sz="40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Lencioni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Character 			Humble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Competence 			Hungry </a:t>
            </a:r>
          </a:p>
          <a:p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Chemistry			Smart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3400" y="425470"/>
            <a:ext cx="82296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 Qualities – Randy Fox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Alertness 		Forgiveness		Self-control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Attentiveness 		Generosity 		Sensitivity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Availability 		Gentleness 		Sincerity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Benevolence 		Gratefulness		Thoroughness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Boldness 			Honor 			Thriftiness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Cautiousness 		Hospitality 		Tolerance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 		Humility 			Truthfulness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Contentment 		Initiative 			Virtue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Creativity 		Joyfulness		Wisdom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Decisiveness 		Justice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Deference 		Loyalty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Dependability 		Meekness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Determination 		Obedience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Diligence 			Orderliness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Discernment 		Patience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Discretion 		Persuasiveness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Endurance 		Punctuality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Enthusiasm 		Resourcefulness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 			Responsibility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Flexibility 		Security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57200" y="152400"/>
            <a:ext cx="8229600" cy="6432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Character Qualities – Randy Fox 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Alertness 		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Forgiveness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Self-control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Attentiveness 		Generosity 		Sensitivity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Availability 		Gentleness 		Sincerity</a:t>
            </a:r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Benevolence 		Gratefulness		Thoroughness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Boldness 			Honor 			Thriftiness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Cautiousness 		Hospitality 		Tolerance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Compassion 		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Humility 	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Truthfulness</a:t>
            </a:r>
          </a:p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Contentment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Initiative 			Virtue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Creativity 		Joyfulness		Wisdom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Decisiveness 		Justice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Deference 		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Loyalty </a:t>
            </a:r>
          </a:p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Dependability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Meekness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Determination 		Obedience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Diligence 			Orderliness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Discernment 		Patience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Discretion 		Persuasiveness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Endurance 		Punctuality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Enthusiasm 		Resourcefulness</a:t>
            </a:r>
          </a:p>
          <a:p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Faith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en-US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Responsibility 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Flexibility 		Security </a:t>
            </a:r>
          </a:p>
          <a:p>
            <a:endParaRPr lang="en-US" sz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702032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if there are questions?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Before—don’t hire </a:t>
            </a:r>
          </a:p>
          <a:p>
            <a:r>
              <a:rPr lang="en-US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n-US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After—confront and counsel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59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Authorized</dc:creator>
  <cp:lastModifiedBy>Authorized</cp:lastModifiedBy>
  <cp:revision>2</cp:revision>
  <dcterms:created xsi:type="dcterms:W3CDTF">2018-06-11T13:09:05Z</dcterms:created>
  <dcterms:modified xsi:type="dcterms:W3CDTF">2018-06-12T16:00:18Z</dcterms:modified>
</cp:coreProperties>
</file>