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8"/>
  </p:notesMasterIdLst>
  <p:sldIdLst>
    <p:sldId id="459" r:id="rId2"/>
    <p:sldId id="463" r:id="rId3"/>
    <p:sldId id="460" r:id="rId4"/>
    <p:sldId id="462" r:id="rId5"/>
    <p:sldId id="464" r:id="rId6"/>
    <p:sldId id="465" r:id="rId7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0E429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5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457F6-5BC5-47F8-B9D2-DD39CF102758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3EDD3-A321-4FF0-99BD-D68D4F56725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i&amp;rct=j&amp;q=&amp;esrc=s&amp;source=images&amp;cd=&amp;cad=rja&amp;uact=8&amp;ved=0ahUKEwjk-OOtw__WAhXERSYKHSvOB0cQjRwIBw&amp;url=https://www.123rf.com/photo_38329508_stock-vector-color-vector-sketch-of-human-race-women.html&amp;psig=AOvVaw3QrjcfwPlH_YKDSZOc29Zx&amp;ust=1508599619935269" TargetMode="External"/><Relationship Id="rId3" Type="http://schemas.openxmlformats.org/officeDocument/2006/relationships/image" Target="../media/image4.jpeg"/><Relationship Id="rId7" Type="http://schemas.openxmlformats.org/officeDocument/2006/relationships/image" Target="../media/image6.jpeg"/><Relationship Id="rId2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ogle.com/url?sa=i&amp;rct=j&amp;q=&amp;esrc=s&amp;source=images&amp;cd=&amp;cad=rja&amp;uact=8&amp;ved=0ahUKEwiow-fiwf_WAhWEeSYKHYHgA-QQjRwIBw&amp;url=http://www.istockphoto.com/mx/vector/los-iconos-de-retratos-de-mujeres-diferentes-razas-diferentes-emociones-conjunto-de-gm693623846-128823435&amp;psig=AOvVaw3QrjcfwPlH_YKDSZOc29Zx&amp;ust=1508599619935269" TargetMode="External"/><Relationship Id="rId11" Type="http://schemas.openxmlformats.org/officeDocument/2006/relationships/image" Target="../media/image8.jpeg"/><Relationship Id="rId5" Type="http://schemas.openxmlformats.org/officeDocument/2006/relationships/image" Target="../media/image5.jpeg"/><Relationship Id="rId10" Type="http://schemas.openxmlformats.org/officeDocument/2006/relationships/hyperlink" Target="https://www.google.com/url?sa=i&amp;rct=j&amp;q=&amp;esrc=s&amp;source=images&amp;cd=&amp;cad=rja&amp;uact=8&amp;ved=0ahUKEwilzLC9w__WAhUD7iYKHbyjCj4QjRwIBw&amp;url=http://www.istockphoto.com/vector/avatars-people-of-different-ages-gm529836687-54066168&amp;psig=AOvVaw3QrjcfwPlH_YKDSZOc29Zx&amp;ust=1508599619935269" TargetMode="External"/><Relationship Id="rId4" Type="http://schemas.openxmlformats.org/officeDocument/2006/relationships/hyperlink" Target="https://www.google.com/url?sa=i&amp;rct=j&amp;q=&amp;esrc=s&amp;source=images&amp;cd=&amp;cad=rja&amp;uact=8&amp;ved=0ahUKEwiv0bK3wf_WAhWB2SYKHeybBr4QjRwIBw&amp;url=https://es.123rf.com/photo_61111886_equipo-de-personas-multietnicas--iconos-de-la-cara-sonriente-las-personas-con-diferentes-razas-y-col.html&amp;psig=AOvVaw3Zr6vRyxa0QlzNdC9zDSHx&amp;ust=1508599496028135" TargetMode="External"/><Relationship Id="rId9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google.com/url?sa=i&amp;rct=j&amp;q=&amp;esrc=s&amp;source=images&amp;cd=&amp;cad=rja&amp;uact=8&amp;ved=0ahUKEwjv99_Z14LXAhVG7iYKHW9uCLQQjRwIBw&amp;url=http://vintageprintable.swivelchairmedia.com/art-and-design/portrait-painting-mother-and-child-with-cat-weenix-2/&amp;psig=AOvVaw1agyNouGBKvFR5OdgsmA7t&amp;ust=1508696654346593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949455" y="1412776"/>
            <a:ext cx="7190302" cy="301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Unidad 5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Jesús Sirvió a la Mujer</a:t>
            </a: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Lección 1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Corto Plazo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356979" y="1412776"/>
            <a:ext cx="6375271" cy="29238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Ministerio de Jesús </a:t>
            </a:r>
          </a:p>
          <a:p>
            <a:pPr algn="ctr"/>
            <a:r>
              <a:rPr lang="es-MX" sz="9600" dirty="0" smtClean="0">
                <a:latin typeface="Arial Black" pitchFamily="34" charset="0"/>
              </a:rPr>
              <a:t>a 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Las Mujeres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6" name="5 Flecha curvada hacia la izquierda"/>
          <p:cNvSpPr/>
          <p:nvPr/>
        </p:nvSpPr>
        <p:spPr>
          <a:xfrm rot="1502549">
            <a:off x="6782656" y="2156942"/>
            <a:ext cx="1806152" cy="302433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971600" y="404664"/>
            <a:ext cx="7133299" cy="55092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latin typeface="Arial Black" pitchFamily="34" charset="0"/>
              </a:rPr>
              <a:t>MILAGROS</a:t>
            </a:r>
          </a:p>
          <a:p>
            <a:pPr algn="ctr"/>
            <a:endParaRPr lang="es-MX" sz="2000" dirty="0" smtClean="0">
              <a:latin typeface="Arial Black" pitchFamily="34" charset="0"/>
            </a:endParaRPr>
          </a:p>
          <a:p>
            <a:r>
              <a:rPr lang="es-MX" sz="3200" dirty="0" smtClean="0">
                <a:latin typeface="Arial Black" pitchFamily="34" charset="0"/>
              </a:rPr>
              <a:t>La suegra de Pedro </a:t>
            </a:r>
          </a:p>
          <a:p>
            <a:pPr>
              <a:buFont typeface="Wingdings" pitchFamily="2" charset="2"/>
              <a:buChar char="ü"/>
            </a:pPr>
            <a:r>
              <a:rPr lang="es-MX" sz="3200" dirty="0" smtClean="0">
                <a:solidFill>
                  <a:schemeClr val="accent1"/>
                </a:solidFill>
                <a:latin typeface="Arial Black" pitchFamily="34" charset="0"/>
              </a:rPr>
              <a:t>Mateo 8:14-17</a:t>
            </a:r>
          </a:p>
          <a:p>
            <a:r>
              <a:rPr lang="es-MX" sz="3200" dirty="0" smtClean="0">
                <a:solidFill>
                  <a:schemeClr val="accent1"/>
                </a:solidFill>
                <a:latin typeface="Arial Black" pitchFamily="34" charset="0"/>
              </a:rPr>
              <a:t>   Marcos 1:30-31</a:t>
            </a:r>
          </a:p>
          <a:p>
            <a:r>
              <a:rPr lang="es-MX" sz="3200" dirty="0" smtClean="0">
                <a:solidFill>
                  <a:schemeClr val="accent1"/>
                </a:solidFill>
                <a:latin typeface="Arial Black" pitchFamily="34" charset="0"/>
              </a:rPr>
              <a:t>   Lucas 4:38-39</a:t>
            </a:r>
          </a:p>
          <a:p>
            <a:endParaRPr lang="es-MX" sz="20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r>
              <a:rPr lang="es-MX" sz="3200" dirty="0" smtClean="0">
                <a:latin typeface="Arial Black" pitchFamily="34" charset="0"/>
              </a:rPr>
              <a:t>La mujer con el flujo de sangre</a:t>
            </a:r>
          </a:p>
          <a:p>
            <a:pPr>
              <a:buFont typeface="Wingdings" pitchFamily="2" charset="2"/>
              <a:buChar char="ü"/>
            </a:pPr>
            <a:r>
              <a:rPr lang="es-MX" sz="3200" dirty="0" smtClean="0">
                <a:solidFill>
                  <a:schemeClr val="accent1"/>
                </a:solidFill>
                <a:latin typeface="Arial Black" pitchFamily="34" charset="0"/>
              </a:rPr>
              <a:t> Mateo 9:20-22</a:t>
            </a:r>
          </a:p>
          <a:p>
            <a:r>
              <a:rPr lang="es-MX" sz="3200" dirty="0" smtClean="0">
                <a:solidFill>
                  <a:schemeClr val="accent1"/>
                </a:solidFill>
                <a:latin typeface="Arial Black" pitchFamily="34" charset="0"/>
              </a:rPr>
              <a:t>   Marcos 5:25-29</a:t>
            </a:r>
          </a:p>
          <a:p>
            <a:r>
              <a:rPr lang="es-MX" sz="3200" dirty="0" smtClean="0">
                <a:solidFill>
                  <a:schemeClr val="accent1"/>
                </a:solidFill>
                <a:latin typeface="Arial Black" pitchFamily="34" charset="0"/>
              </a:rPr>
              <a:t>   Lucas 8:43-48</a:t>
            </a:r>
            <a:endParaRPr lang="es-MX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cxnSp>
        <p:nvCxnSpPr>
          <p:cNvPr id="16" name="15 Conector recto de flecha"/>
          <p:cNvCxnSpPr/>
          <p:nvPr/>
        </p:nvCxnSpPr>
        <p:spPr>
          <a:xfrm>
            <a:off x="5004048" y="3356992"/>
            <a:ext cx="3672408" cy="0"/>
          </a:xfrm>
          <a:prstGeom prst="straightConnector1">
            <a:avLst/>
          </a:prstGeom>
          <a:ln w="2603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1043608" y="3356992"/>
            <a:ext cx="3888432" cy="0"/>
          </a:xfrm>
          <a:prstGeom prst="line">
            <a:avLst/>
          </a:prstGeom>
          <a:ln w="254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3717032"/>
            <a:ext cx="1261893" cy="1778918"/>
          </a:xfrm>
          <a:prstGeom prst="rect">
            <a:avLst/>
          </a:prstGeom>
          <a:noFill/>
        </p:spPr>
      </p:pic>
      <p:sp>
        <p:nvSpPr>
          <p:cNvPr id="19" name="18 Elipse"/>
          <p:cNvSpPr/>
          <p:nvPr/>
        </p:nvSpPr>
        <p:spPr>
          <a:xfrm>
            <a:off x="4427984" y="2852936"/>
            <a:ext cx="720080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0" name="19 Elipse"/>
          <p:cNvSpPr/>
          <p:nvPr/>
        </p:nvSpPr>
        <p:spPr>
          <a:xfrm>
            <a:off x="827584" y="2852936"/>
            <a:ext cx="720080" cy="86409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1" name="20 CuadroTexto"/>
          <p:cNvSpPr txBox="1"/>
          <p:nvPr/>
        </p:nvSpPr>
        <p:spPr>
          <a:xfrm>
            <a:off x="930940" y="548680"/>
            <a:ext cx="6817572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latin typeface="Arial Black" pitchFamily="34" charset="0"/>
              </a:rPr>
              <a:t>Milagro a Corto Plazo</a:t>
            </a:r>
            <a:endParaRPr lang="es-MX" sz="4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4572000" y="1988840"/>
            <a:ext cx="2808312" cy="76944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Salva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6084168" y="4221088"/>
            <a:ext cx="2520280" cy="76944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Sabia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683568" y="4221088"/>
            <a:ext cx="2664296" cy="769441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/>
              <a:t>Creada</a:t>
            </a:r>
            <a:endParaRPr lang="es-MX" sz="4400" dirty="0"/>
          </a:p>
        </p:txBody>
      </p:sp>
      <p:sp>
        <p:nvSpPr>
          <p:cNvPr id="25" name="24 CuadroTexto"/>
          <p:cNvSpPr txBox="1"/>
          <p:nvPr/>
        </p:nvSpPr>
        <p:spPr>
          <a:xfrm>
            <a:off x="1619672" y="1988840"/>
            <a:ext cx="2808312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Extraña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13" name="12 Estrella de 5 puntas"/>
          <p:cNvSpPr/>
          <p:nvPr/>
        </p:nvSpPr>
        <p:spPr>
          <a:xfrm rot="20622023">
            <a:off x="6012160" y="2996952"/>
            <a:ext cx="864096" cy="792088"/>
          </a:xfrm>
          <a:prstGeom prst="star5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4" name="13 Estrella de 5 puntas"/>
          <p:cNvSpPr/>
          <p:nvPr/>
        </p:nvSpPr>
        <p:spPr>
          <a:xfrm rot="20622023">
            <a:off x="3297637" y="3030285"/>
            <a:ext cx="864096" cy="792088"/>
          </a:xfrm>
          <a:prstGeom prst="star5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cxnSp>
        <p:nvCxnSpPr>
          <p:cNvPr id="9" name="8 Conector recto"/>
          <p:cNvCxnSpPr/>
          <p:nvPr/>
        </p:nvCxnSpPr>
        <p:spPr>
          <a:xfrm>
            <a:off x="4067944" y="692696"/>
            <a:ext cx="0" cy="4176464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H="1">
            <a:off x="3995936" y="4797152"/>
            <a:ext cx="4680520" cy="0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 rot="16200000">
            <a:off x="2459087" y="4052392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Número</a:t>
            </a:r>
            <a:endParaRPr lang="es-MX" sz="4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3995936" y="4963815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Entendimiento</a:t>
            </a:r>
            <a:endParaRPr lang="es-MX" sz="4400" dirty="0"/>
          </a:p>
        </p:txBody>
      </p:sp>
      <p:sp>
        <p:nvSpPr>
          <p:cNvPr id="74754" name="AutoShape 2" descr="Resultado de imagen para icono de muj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74756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836712"/>
            <a:ext cx="1277665" cy="1224136"/>
          </a:xfrm>
          <a:prstGeom prst="rect">
            <a:avLst/>
          </a:prstGeom>
          <a:noFill/>
        </p:spPr>
      </p:pic>
      <p:sp>
        <p:nvSpPr>
          <p:cNvPr id="15" name="14 Flecha en U"/>
          <p:cNvSpPr/>
          <p:nvPr/>
        </p:nvSpPr>
        <p:spPr>
          <a:xfrm>
            <a:off x="4932040" y="188640"/>
            <a:ext cx="302433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18" name="AutoShape 2" descr="Resultado de imagen para icono de persona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1620" name="Picture 4" descr="Resultado de imagen para icono de personas diferente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2996952"/>
            <a:ext cx="2016224" cy="1513100"/>
          </a:xfrm>
          <a:prstGeom prst="rect">
            <a:avLst/>
          </a:prstGeom>
          <a:noFill/>
        </p:spPr>
      </p:pic>
      <p:pic>
        <p:nvPicPr>
          <p:cNvPr id="22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068960"/>
            <a:ext cx="1277665" cy="1224136"/>
          </a:xfrm>
          <a:prstGeom prst="rect">
            <a:avLst/>
          </a:prstGeom>
          <a:noFill/>
        </p:spPr>
      </p:pic>
      <p:sp>
        <p:nvSpPr>
          <p:cNvPr id="23" name="22 Flecha en U"/>
          <p:cNvSpPr/>
          <p:nvPr/>
        </p:nvSpPr>
        <p:spPr>
          <a:xfrm>
            <a:off x="4932040" y="2420888"/>
            <a:ext cx="158417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22" name="AutoShape 6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4" name="AutoShape 8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1626" name="Picture 10" descr="Resultado de imagen para icono de mujeres diferentes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60232" y="736927"/>
            <a:ext cx="2232248" cy="1899985"/>
          </a:xfrm>
          <a:prstGeom prst="rect">
            <a:avLst/>
          </a:prstGeom>
          <a:noFill/>
        </p:spPr>
      </p:pic>
      <p:sp>
        <p:nvSpPr>
          <p:cNvPr id="26" name="25 Flecha en U"/>
          <p:cNvSpPr/>
          <p:nvPr/>
        </p:nvSpPr>
        <p:spPr>
          <a:xfrm flipH="1">
            <a:off x="1259632" y="2780928"/>
            <a:ext cx="3464768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27" name="26 Flecha en U"/>
          <p:cNvSpPr/>
          <p:nvPr/>
        </p:nvSpPr>
        <p:spPr>
          <a:xfrm flipH="1">
            <a:off x="1331640" y="476672"/>
            <a:ext cx="3320752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111636" name="Picture 20" descr="Imagen relacionada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1560" y="836712"/>
            <a:ext cx="1728192" cy="1749741"/>
          </a:xfrm>
          <a:prstGeom prst="rect">
            <a:avLst/>
          </a:prstGeom>
          <a:noFill/>
        </p:spPr>
      </p:pic>
      <p:pic>
        <p:nvPicPr>
          <p:cNvPr id="111638" name="Picture 22" descr="Imagen relacionada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3528" y="3284984"/>
            <a:ext cx="2699792" cy="2592288"/>
          </a:xfrm>
          <a:prstGeom prst="rect">
            <a:avLst/>
          </a:prstGeom>
          <a:noFill/>
        </p:spPr>
      </p:pic>
      <p:sp>
        <p:nvSpPr>
          <p:cNvPr id="24" name="23 Estrella de 5 puntas"/>
          <p:cNvSpPr/>
          <p:nvPr/>
        </p:nvSpPr>
        <p:spPr>
          <a:xfrm rot="20622023">
            <a:off x="4953820" y="1086069"/>
            <a:ext cx="864096" cy="792088"/>
          </a:xfrm>
          <a:prstGeom prst="star5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5" name="24 Estrella de 5 puntas"/>
          <p:cNvSpPr/>
          <p:nvPr/>
        </p:nvSpPr>
        <p:spPr>
          <a:xfrm rot="20622023">
            <a:off x="1478249" y="1437315"/>
            <a:ext cx="1190504" cy="1215230"/>
          </a:xfrm>
          <a:prstGeom prst="star5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8" name="27 Estrella de 5 puntas"/>
          <p:cNvSpPr/>
          <p:nvPr/>
        </p:nvSpPr>
        <p:spPr>
          <a:xfrm rot="20622023">
            <a:off x="6822734" y="1902398"/>
            <a:ext cx="1446750" cy="1365184"/>
          </a:xfrm>
          <a:prstGeom prst="star5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0" name="29 Nube"/>
          <p:cNvSpPr/>
          <p:nvPr/>
        </p:nvSpPr>
        <p:spPr>
          <a:xfrm>
            <a:off x="7271792" y="4437112"/>
            <a:ext cx="1872208" cy="158417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Reflexión</a:t>
            </a: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48072" y="404664"/>
            <a:ext cx="8964488" cy="4495800"/>
          </a:xfrm>
        </p:spPr>
        <p:txBody>
          <a:bodyPr/>
          <a:lstStyle/>
          <a:p>
            <a:r>
              <a:rPr lang="es-MX" b="1" dirty="0" smtClean="0"/>
              <a:t>Unidad 5, Lección 1. TAREA #1</a:t>
            </a:r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4499992" y="1628800"/>
            <a:ext cx="4032448" cy="4495800"/>
          </a:xfrm>
          <a:prstGeom prst="rect">
            <a:avLst/>
          </a:prstGeom>
        </p:spPr>
        <p:txBody>
          <a:bodyPr vert="horz">
            <a:normAutofit lnSpcReduction="10000"/>
          </a:bodyPr>
          <a:lstStyle/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/>
              <a:t>Hacer el diagrama de mi vida. Incluyendo fechas, definiciones y descripciones de mi vida como mujer creada, caída, extraña, salva, sabia y preparada.</a:t>
            </a:r>
          </a:p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/>
              <a:t>Incluir la descripción del trato extraordinario (maravilla) que Dios me ha dado que sólo yo noté. Incluir fechas. </a:t>
            </a: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endParaRPr lang="es-MX" sz="2400" b="1" dirty="0" smtClean="0">
              <a:solidFill>
                <a:schemeClr val="accent1"/>
              </a:solidFill>
            </a:endParaRPr>
          </a:p>
        </p:txBody>
      </p:sp>
      <p:pic>
        <p:nvPicPr>
          <p:cNvPr id="237570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700808"/>
            <a:ext cx="3505200" cy="3867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5236</TotalTime>
  <Words>188</Words>
  <Application>Microsoft Office PowerPoint</Application>
  <PresentationFormat>Presentación en pantalla (4:3)</PresentationFormat>
  <Paragraphs>45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Intermedio</vt:lpstr>
      <vt:lpstr>Diapositiva 1</vt:lpstr>
      <vt:lpstr>Diapositiva 2</vt:lpstr>
      <vt:lpstr>Diapositiva 3</vt:lpstr>
      <vt:lpstr>Diapositiva 4</vt:lpstr>
      <vt:lpstr>Diapositiva 5</vt:lpstr>
      <vt:lpstr>Diapositiva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Gabriela Tijerina</cp:lastModifiedBy>
  <cp:revision>459</cp:revision>
  <dcterms:created xsi:type="dcterms:W3CDTF">2017-08-22T02:13:51Z</dcterms:created>
  <dcterms:modified xsi:type="dcterms:W3CDTF">2017-11-27T19:12:35Z</dcterms:modified>
</cp:coreProperties>
</file>