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8"/>
  </p:notesMasterIdLst>
  <p:sldIdLst>
    <p:sldId id="459" r:id="rId2"/>
    <p:sldId id="463" r:id="rId3"/>
    <p:sldId id="460" r:id="rId4"/>
    <p:sldId id="462" r:id="rId5"/>
    <p:sldId id="464" r:id="rId6"/>
    <p:sldId id="465" r:id="rId7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google.com/url?sa=i&amp;rct=j&amp;q=&amp;esrc=s&amp;source=images&amp;cd=&amp;cad=rja&amp;uact=8&amp;ved=0ahUKEwiz0J271_zUAhUBGj4KHTL9ByAQjRwIBw&amp;url=http://clipart-library.com/hello-kitty-wall-stencils.html&amp;psig=AFQjCNEIkUT3hOTfXaAqpCdmqsfRp25aUg&amp;ust=1499706252896291" TargetMode="Externa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8.jpeg"/><Relationship Id="rId5" Type="http://schemas.openxmlformats.org/officeDocument/2006/relationships/image" Target="../media/image5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www.google.com/url?sa=i&amp;rct=j&amp;q=&amp;esrc=s&amp;source=images&amp;cd=&amp;cad=rja&amp;uact=8&amp;ved=0ahUKEwjv99_Z14LXAhVG7iYKHW9uCLQQjRwIBw&amp;url=http://vintageprintable.swivelchairmedia.com/art-and-design/portrait-painting-mother-and-child-with-cat-weenix-2/&amp;psig=AOvVaw1agyNouGBKvFR5OdgsmA7t&amp;ust=15086966543465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49455" y="1412776"/>
            <a:ext cx="7190302" cy="30162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5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Jesús Sirvió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Corto Plazo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356979" y="1412776"/>
            <a:ext cx="6375271" cy="29238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Jesús </a:t>
            </a:r>
          </a:p>
          <a:p>
            <a:pPr algn="ctr"/>
            <a:r>
              <a:rPr lang="es-MX" sz="96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6782656" y="2156942"/>
            <a:ext cx="1806152" cy="302433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71600" y="404664"/>
            <a:ext cx="7133299" cy="55092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MILAGROS</a:t>
            </a:r>
          </a:p>
          <a:p>
            <a:pPr algn="ctr"/>
            <a:endParaRPr lang="es-MX" sz="2000" dirty="0" smtClean="0">
              <a:latin typeface="Arial Black" pitchFamily="34" charset="0"/>
            </a:endParaRPr>
          </a:p>
          <a:p>
            <a:r>
              <a:rPr lang="es-MX" sz="3200" dirty="0" smtClean="0">
                <a:latin typeface="Arial Black" pitchFamily="34" charset="0"/>
              </a:rPr>
              <a:t>La suegra de Pedro 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Mateo 8:14-17</a:t>
            </a:r>
          </a:p>
          <a:p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  Marcos 1:30-31</a:t>
            </a:r>
          </a:p>
          <a:p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  Lucas 4:38-39</a:t>
            </a:r>
          </a:p>
          <a:p>
            <a:endParaRPr lang="es-MX" sz="20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r>
              <a:rPr lang="es-MX" sz="3200" dirty="0" smtClean="0">
                <a:latin typeface="Arial Black" pitchFamily="34" charset="0"/>
              </a:rPr>
              <a:t>La mujer con el flujo de sangre</a:t>
            </a:r>
          </a:p>
          <a:p>
            <a:pPr>
              <a:buFont typeface="Wingdings" pitchFamily="2" charset="2"/>
              <a:buChar char="ü"/>
            </a:pPr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Mateo 9:20-22</a:t>
            </a:r>
          </a:p>
          <a:p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  Marcos 5:25-29</a:t>
            </a:r>
          </a:p>
          <a:p>
            <a:r>
              <a:rPr lang="es-MX" sz="3200" dirty="0" smtClean="0">
                <a:solidFill>
                  <a:schemeClr val="accent1"/>
                </a:solidFill>
                <a:latin typeface="Arial Black" pitchFamily="34" charset="0"/>
              </a:rPr>
              <a:t>   Lucas 8:43-48</a:t>
            </a:r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5004048" y="3356992"/>
            <a:ext cx="3672408" cy="0"/>
          </a:xfrm>
          <a:prstGeom prst="straightConnector1">
            <a:avLst/>
          </a:prstGeom>
          <a:ln w="2603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1043608" y="3356992"/>
            <a:ext cx="3888432" cy="0"/>
          </a:xfrm>
          <a:prstGeom prst="line">
            <a:avLst/>
          </a:prstGeom>
          <a:ln w="2540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11960" y="3717032"/>
            <a:ext cx="1261893" cy="1778918"/>
          </a:xfrm>
          <a:prstGeom prst="rect">
            <a:avLst/>
          </a:prstGeom>
          <a:noFill/>
        </p:spPr>
      </p:pic>
      <p:sp>
        <p:nvSpPr>
          <p:cNvPr id="19" name="18 Elipse"/>
          <p:cNvSpPr/>
          <p:nvPr/>
        </p:nvSpPr>
        <p:spPr>
          <a:xfrm>
            <a:off x="4427984" y="2852936"/>
            <a:ext cx="720080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0" name="19 Elipse"/>
          <p:cNvSpPr/>
          <p:nvPr/>
        </p:nvSpPr>
        <p:spPr>
          <a:xfrm>
            <a:off x="827584" y="2852936"/>
            <a:ext cx="720080" cy="864096"/>
          </a:xfrm>
          <a:prstGeom prst="ellipse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20 CuadroTexto"/>
          <p:cNvSpPr txBox="1"/>
          <p:nvPr/>
        </p:nvSpPr>
        <p:spPr>
          <a:xfrm>
            <a:off x="930940" y="548680"/>
            <a:ext cx="6817572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latin typeface="Arial Black" pitchFamily="34" charset="0"/>
              </a:rPr>
              <a:t>Milagro a Corto Plazo</a:t>
            </a:r>
            <a:endParaRPr lang="es-MX" sz="4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32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22" name="21 CuadroTexto"/>
          <p:cNvSpPr txBox="1"/>
          <p:nvPr/>
        </p:nvSpPr>
        <p:spPr>
          <a:xfrm>
            <a:off x="4572000" y="1988840"/>
            <a:ext cx="2808312" cy="769441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Salva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3" name="22 CuadroTexto"/>
          <p:cNvSpPr txBox="1"/>
          <p:nvPr/>
        </p:nvSpPr>
        <p:spPr>
          <a:xfrm>
            <a:off x="6084168" y="4221088"/>
            <a:ext cx="2520280" cy="76944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Sabia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24" name="23 CuadroTexto"/>
          <p:cNvSpPr txBox="1"/>
          <p:nvPr/>
        </p:nvSpPr>
        <p:spPr>
          <a:xfrm>
            <a:off x="683568" y="4221088"/>
            <a:ext cx="2664296" cy="76944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/>
              <a:t>Creada</a:t>
            </a:r>
            <a:endParaRPr lang="es-MX" sz="4400" dirty="0"/>
          </a:p>
        </p:txBody>
      </p:sp>
      <p:sp>
        <p:nvSpPr>
          <p:cNvPr id="25" name="24 CuadroTexto"/>
          <p:cNvSpPr txBox="1"/>
          <p:nvPr/>
        </p:nvSpPr>
        <p:spPr>
          <a:xfrm>
            <a:off x="1619672" y="1988840"/>
            <a:ext cx="2808312" cy="76944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sz="4400" b="1" dirty="0" smtClean="0">
                <a:solidFill>
                  <a:schemeClr val="bg1"/>
                </a:solidFill>
              </a:rPr>
              <a:t>Extraña</a:t>
            </a:r>
            <a:endParaRPr lang="es-MX" sz="4400" dirty="0">
              <a:solidFill>
                <a:schemeClr val="bg1"/>
              </a:solidFill>
            </a:endParaRPr>
          </a:p>
        </p:txBody>
      </p:sp>
      <p:sp>
        <p:nvSpPr>
          <p:cNvPr id="13" name="12 Estrella de 5 puntas"/>
          <p:cNvSpPr/>
          <p:nvPr/>
        </p:nvSpPr>
        <p:spPr>
          <a:xfrm rot="20622023">
            <a:off x="6012160" y="2996952"/>
            <a:ext cx="864096" cy="792088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13 Estrella de 5 puntas"/>
          <p:cNvSpPr/>
          <p:nvPr/>
        </p:nvSpPr>
        <p:spPr>
          <a:xfrm rot="20622023">
            <a:off x="3297637" y="3030285"/>
            <a:ext cx="864096" cy="792088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4" name="23 Estrella de 5 puntas"/>
          <p:cNvSpPr/>
          <p:nvPr/>
        </p:nvSpPr>
        <p:spPr>
          <a:xfrm rot="20622023">
            <a:off x="4953820" y="1086069"/>
            <a:ext cx="864096" cy="792088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" name="24 Estrella de 5 puntas"/>
          <p:cNvSpPr/>
          <p:nvPr/>
        </p:nvSpPr>
        <p:spPr>
          <a:xfrm rot="20622023">
            <a:off x="1478249" y="1437315"/>
            <a:ext cx="1190504" cy="1215230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8" name="27 Estrella de 5 puntas"/>
          <p:cNvSpPr/>
          <p:nvPr/>
        </p:nvSpPr>
        <p:spPr>
          <a:xfrm rot="20622023">
            <a:off x="6822734" y="1902398"/>
            <a:ext cx="1446750" cy="1365184"/>
          </a:xfrm>
          <a:prstGeom prst="star5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" name="29 Nube"/>
          <p:cNvSpPr/>
          <p:nvPr/>
        </p:nvSpPr>
        <p:spPr>
          <a:xfrm>
            <a:off x="7271792" y="4437112"/>
            <a:ext cx="1872208" cy="158417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5, Lección 1. TAREA #1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4499992" y="1628800"/>
            <a:ext cx="4032448" cy="4495800"/>
          </a:xfrm>
          <a:prstGeom prst="rect">
            <a:avLst/>
          </a:prstGeom>
        </p:spPr>
        <p:txBody>
          <a:bodyPr vert="horz">
            <a:normAutofit lnSpcReduction="10000"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Hacer el diagrama de mi vida. Incluyendo fechas, definiciones y descripciones de mi vida como mujer creada, caída, extraña, salva, sabia y preparada.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Incluir la descripción del trato extraordinario (maravilla) que Dios me ha dado que sólo yo noté. Incluir fechas. 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3757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1700808"/>
            <a:ext cx="350520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5236</TotalTime>
  <Words>188</Words>
  <Application>Microsoft Office PowerPoint</Application>
  <PresentationFormat>Presentación en pantalla (4:3)</PresentationFormat>
  <Paragraphs>45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459</cp:revision>
  <dcterms:created xsi:type="dcterms:W3CDTF">2017-08-22T02:13:51Z</dcterms:created>
  <dcterms:modified xsi:type="dcterms:W3CDTF">2017-11-27T19:12:35Z</dcterms:modified>
</cp:coreProperties>
</file>