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3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</p:sldIdLst>
  <p:sldSz cx="9144000" cy="6858000" type="screen4x3"/>
  <p:notesSz cx="7010400" cy="9372600"/>
  <p:defaultTextStyle>
    <a:defPPr>
      <a:defRPr lang="u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113" d="100"/>
          <a:sy n="113" d="100"/>
        </p:scale>
        <p:origin x="14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C7E10-770B-41D4-BE36-9066DADF258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F7710-4808-4C44-981F-005AC4F65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59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74C88FC9-998E-4050-8995-CDFBC81B7FEF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6" tIns="46808" rIns="93616" bIns="468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vert="horz" lIns="93616" tIns="46808" rIns="93616" bIns="46808" rtlCol="0"/>
          <a:lstStyle/>
          <a:p>
            <a:pPr lvl="0"/>
            <a:r>
              <a:rPr lang="ru"/>
              <a:t>Нажмите, чтобы изменить основные стили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B1592305-7CE4-47AA-9A7E-0FA34748F2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65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75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4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9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4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35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0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74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1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3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"/>
              <a:t>Нажмите, чтобы изменить стиль основного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"/>
              <a:t>Нажмите, чтобы изменить основные стили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2787E-5FD9-46F1-A275-EE1EFDEF8490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58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76802" y="5257802"/>
            <a:ext cx="4452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" sz="4000" b="1" dirty="0">
                <a:solidFill>
                  <a:srgbClr val="FF0000"/>
                </a:solidFill>
              </a:rPr>
              <a:t>Темн</a:t>
            </a:r>
            <a:r>
              <a:rPr lang="uk-UA" sz="4000" b="1" dirty="0" err="1">
                <a:solidFill>
                  <a:srgbClr val="FF0000"/>
                </a:solidFill>
              </a:rPr>
              <a:t>ий</a:t>
            </a:r>
            <a:r>
              <a:rPr lang="uk" sz="4000" b="1" dirty="0">
                <a:solidFill>
                  <a:srgbClr val="FF0000"/>
                </a:solidFill>
              </a:rPr>
              <a:t> </a:t>
            </a:r>
            <a:r>
              <a:rPr lang="uk-UA" sz="4000" b="1" dirty="0">
                <a:solidFill>
                  <a:srgbClr val="FF0000"/>
                </a:solidFill>
              </a:rPr>
              <a:t>бік</a:t>
            </a:r>
            <a:r>
              <a:rPr lang="uk" sz="4000" b="1" dirty="0">
                <a:solidFill>
                  <a:srgbClr val="FF0000"/>
                </a:solidFill>
              </a:rPr>
              <a:t> лідерства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122281"/>
            <a:ext cx="33625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" sz="3200" b="1" dirty="0">
                <a:solidFill>
                  <a:srgbClr val="FF0000"/>
                </a:solidFill>
              </a:rPr>
              <a:t>«Вчись керувати»</a:t>
            </a:r>
          </a:p>
          <a:p>
            <a:r>
              <a:rPr lang="uk" sz="3200" b="1" dirty="0">
                <a:solidFill>
                  <a:srgbClr val="FF0000"/>
                </a:solidFill>
              </a:rPr>
              <a:t>   В</a:t>
            </a:r>
            <a:r>
              <a:rPr lang="uk-UA" sz="3200" b="1" dirty="0">
                <a:solidFill>
                  <a:srgbClr val="FF0000"/>
                </a:solidFill>
              </a:rPr>
              <a:t>і</a:t>
            </a:r>
            <a:r>
              <a:rPr lang="uk" sz="3200" b="1" dirty="0">
                <a:solidFill>
                  <a:srgbClr val="FF0000"/>
                </a:solidFill>
              </a:rPr>
              <a:t>д</a:t>
            </a:r>
            <a:r>
              <a:rPr lang="uk-UA" sz="3200" b="1" dirty="0">
                <a:solidFill>
                  <a:srgbClr val="FF0000"/>
                </a:solidFill>
              </a:rPr>
              <a:t>е</a:t>
            </a:r>
            <a:r>
              <a:rPr lang="uk" sz="3200" b="1" dirty="0">
                <a:solidFill>
                  <a:srgbClr val="FF0000"/>
                </a:solidFill>
              </a:rPr>
              <a:t>о 14</a:t>
            </a:r>
            <a:r>
              <a:rPr lang="uk" b="1" dirty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412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8797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" sz="4000" dirty="0"/>
              <a:t>Як до нас потрапила ця темна сторона?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941750-93CD-4B38-997F-3715A1F63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675"/>
            <a:ext cx="9144000" cy="59626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53340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це виглядає </a:t>
            </a:r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uk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житті людей 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9199197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uk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Невпевненість </a:t>
            </a:r>
            <a:r>
              <a:rPr lang="uk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    </a:t>
            </a:r>
          </a:p>
          <a:p>
            <a:r>
              <a:rPr lang="uk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Перфекціонізм;</a:t>
            </a:r>
          </a:p>
          <a:p>
            <a:r>
              <a:rPr lang="uk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Самотність;</a:t>
            </a:r>
          </a:p>
          <a:p>
            <a:r>
              <a:rPr lang="uk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Бажання догодити всім людям;</a:t>
            </a:r>
          </a:p>
          <a:p>
            <a:r>
              <a:rPr lang="uk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uk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Звинувачення </a:t>
            </a:r>
            <a:r>
              <a:rPr lang="uk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інших;</a:t>
            </a:r>
          </a:p>
          <a:p>
            <a:r>
              <a:rPr lang="uk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uk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Утиск </a:t>
            </a:r>
            <a:r>
              <a:rPr lang="uk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 інших людей;</a:t>
            </a:r>
          </a:p>
          <a:p>
            <a:r>
              <a:rPr lang="uk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uk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Маніпуляція </a:t>
            </a:r>
            <a:r>
              <a:rPr lang="uk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uk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Прагнення </a:t>
            </a:r>
            <a:r>
              <a:rPr lang="uk-UA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завжди довести</a:t>
            </a:r>
            <a:r>
              <a:rPr lang="uk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свою правоту;</a:t>
            </a:r>
          </a:p>
          <a:p>
            <a:r>
              <a:rPr lang="uk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Не </a:t>
            </a:r>
            <a:r>
              <a:rPr lang="uk-UA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щирість</a:t>
            </a:r>
            <a:r>
              <a:rPr lang="uk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uk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Само</a:t>
            </a:r>
            <a:r>
              <a:rPr lang="uk-UA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зре</a:t>
            </a:r>
            <a:r>
              <a:rPr lang="uk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чення </a:t>
            </a:r>
            <a:r>
              <a:rPr lang="uk-UA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uk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самобичування .</a:t>
            </a:r>
            <a:endParaRPr lang="ru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" sz="4000" dirty="0"/>
              <a:t>Що ви </a:t>
            </a:r>
            <a:r>
              <a:rPr lang="uk-UA" sz="4000" dirty="0"/>
              <a:t>будете </a:t>
            </a:r>
            <a:r>
              <a:rPr lang="uk" sz="4000" dirty="0"/>
              <a:t>робити з цього приводу?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Callout 7">
            <a:extLst>
              <a:ext uri="{FF2B5EF4-FFF2-40B4-BE49-F238E27FC236}">
                <a16:creationId xmlns:a16="http://schemas.microsoft.com/office/drawing/2014/main" id="{7221694E-7285-BB40-DB40-4E05B6126902}"/>
              </a:ext>
            </a:extLst>
          </p:cNvPr>
          <p:cNvSpPr/>
          <p:nvPr/>
        </p:nvSpPr>
        <p:spPr>
          <a:xfrm>
            <a:off x="7505699" y="4709533"/>
            <a:ext cx="1718996" cy="843957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3" name="Picture 9" descr="http://www.futurist.com/wp-content/uploads/2015/07/4-Star-to-Steer-By-1024x768.jpg"/>
          <p:cNvPicPr>
            <a:picLocks noChangeAspect="1" noChangeArrowheads="1"/>
          </p:cNvPicPr>
          <p:nvPr/>
        </p:nvPicPr>
        <p:blipFill>
          <a:blip r:embed="rId2" cstate="print"/>
          <a:srcRect l="18750" t="7143" r="16964" b="10714"/>
          <a:stretch>
            <a:fillRect/>
          </a:stretch>
        </p:blipFill>
        <p:spPr bwMode="auto">
          <a:xfrm>
            <a:off x="5966649" y="1219200"/>
            <a:ext cx="3084349" cy="2955834"/>
          </a:xfrm>
          <a:prstGeom prst="rect">
            <a:avLst/>
          </a:prstGeom>
          <a:noFill/>
        </p:spPr>
      </p:pic>
      <p:sp>
        <p:nvSpPr>
          <p:cNvPr id="10" name="Bent-Up Arrow 9"/>
          <p:cNvSpPr/>
          <p:nvPr/>
        </p:nvSpPr>
        <p:spPr>
          <a:xfrm>
            <a:off x="5410200" y="3944875"/>
            <a:ext cx="2514600" cy="685800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DA16FCF-9AFD-4AD7-9B1F-6B930664BCFA}"/>
              </a:ext>
            </a:extLst>
          </p:cNvPr>
          <p:cNvSpPr/>
          <p:nvPr/>
        </p:nvSpPr>
        <p:spPr>
          <a:xfrm>
            <a:off x="6477000" y="1600200"/>
            <a:ext cx="2057399" cy="12603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«Бачення найкращого майбутнього стає зіркою, на яку дивляться здалека, але не вживають конкретних дій, що спрямовані на її досягнення.»</a:t>
            </a:r>
            <a:endParaRPr lang="ru-UA" sz="6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6A84B4-14DD-C1FB-966B-D3485A78059C}"/>
              </a:ext>
            </a:extLst>
          </p:cNvPr>
          <p:cNvSpPr txBox="1"/>
          <p:nvPr/>
        </p:nvSpPr>
        <p:spPr>
          <a:xfrm>
            <a:off x="33528" y="5638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" sz="2400" b="1" dirty="0"/>
              <a:t>Лідер</a:t>
            </a:r>
            <a:endParaRPr lang="ru-UA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AEA796-CA4D-2876-556D-5525D15A23A4}"/>
              </a:ext>
            </a:extLst>
          </p:cNvPr>
          <p:cNvSpPr txBox="1"/>
          <p:nvPr/>
        </p:nvSpPr>
        <p:spPr>
          <a:xfrm>
            <a:off x="2188502" y="899803"/>
            <a:ext cx="1926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" sz="2800" b="1" dirty="0"/>
              <a:t>Культура</a:t>
            </a:r>
            <a:endParaRPr lang="ru-UA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6CFB0C-A799-14DF-D1DC-2C3CAA2132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34"/>
          <a:stretch/>
        </p:blipFill>
        <p:spPr>
          <a:xfrm>
            <a:off x="0" y="875419"/>
            <a:ext cx="5922970" cy="563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B275BD-BE42-3403-5B80-C3D3D6F7C171}"/>
              </a:ext>
            </a:extLst>
          </p:cNvPr>
          <p:cNvSpPr txBox="1"/>
          <p:nvPr/>
        </p:nvSpPr>
        <p:spPr>
          <a:xfrm>
            <a:off x="6106983" y="4094369"/>
            <a:ext cx="1633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" sz="2400" b="1" dirty="0"/>
              <a:t>Бачення</a:t>
            </a:r>
            <a:endParaRPr lang="ru-UA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F34F7-56EC-9C6E-4A18-0B10F2C9598A}"/>
              </a:ext>
            </a:extLst>
          </p:cNvPr>
          <p:cNvSpPr txBox="1"/>
          <p:nvPr/>
        </p:nvSpPr>
        <p:spPr>
          <a:xfrm>
            <a:off x="7538094" y="4847595"/>
            <a:ext cx="1341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" sz="1400" b="1" dirty="0">
                <a:solidFill>
                  <a:schemeClr val="bg1"/>
                </a:solidFill>
              </a:rPr>
              <a:t>Молитва та планування</a:t>
            </a:r>
            <a:endParaRPr lang="ru-UA" sz="1400" dirty="0">
              <a:solidFill>
                <a:schemeClr val="bg1"/>
              </a:solidFill>
            </a:endParaRPr>
          </a:p>
          <a:p>
            <a:endParaRPr lang="ru-U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3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6172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"/>
            <a:ext cx="7021276" cy="6819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5654700" cy="6972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350" y="0"/>
            <a:ext cx="6933550" cy="680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 t="6299" r="10224"/>
          <a:stretch>
            <a:fillRect/>
          </a:stretch>
        </p:blipFill>
        <p:spPr bwMode="auto">
          <a:xfrm>
            <a:off x="2057400" y="33866"/>
            <a:ext cx="5181600" cy="6824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839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«Поступово мені відкрилося, що межа, що ділить добро і зло, проходить не через держави, не між класами, не між політичними партіями, а прямо через людські серця, через кожне людське серце». </a:t>
            </a:r>
            <a:endParaRPr lang="uk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Олександр Солженіцин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30517</TotalTime>
  <Words>157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Ballast</dc:creator>
  <cp:lastModifiedBy>Video Komp</cp:lastModifiedBy>
  <cp:revision>43</cp:revision>
  <cp:lastPrinted>2016-07-08T14:19:14Z</cp:lastPrinted>
  <dcterms:created xsi:type="dcterms:W3CDTF">2016-06-02T20:10:49Z</dcterms:created>
  <dcterms:modified xsi:type="dcterms:W3CDTF">2023-04-28T16:53:41Z</dcterms:modified>
</cp:coreProperties>
</file>