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3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</p:sldIdLst>
  <p:sldSz cx="9144000" cy="6858000" type="screen4x3"/>
  <p:notesSz cx="7010400" cy="93726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 varScale="1">
        <p:scale>
          <a:sx n="113" d="100"/>
          <a:sy n="113" d="100"/>
        </p:scale>
        <p:origin x="14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76802" y="5257802"/>
            <a:ext cx="4452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000" b="1" dirty="0">
                <a:solidFill>
                  <a:srgbClr val="FF0000"/>
                </a:solidFill>
              </a:rPr>
              <a:t>Темн</a:t>
            </a:r>
            <a:r>
              <a:rPr lang="uk-UA" sz="4000" b="1" dirty="0" err="1">
                <a:solidFill>
                  <a:srgbClr val="FF0000"/>
                </a:solidFill>
              </a:rPr>
              <a:t>ий</a:t>
            </a:r>
            <a:r>
              <a:rPr lang="uk" sz="4000" b="1" dirty="0">
                <a:solidFill>
                  <a:srgbClr val="FF0000"/>
                </a:solidFill>
              </a:rPr>
              <a:t> </a:t>
            </a:r>
            <a:r>
              <a:rPr lang="uk-UA" sz="4000" b="1" dirty="0">
                <a:solidFill>
                  <a:srgbClr val="FF0000"/>
                </a:solidFill>
              </a:rPr>
              <a:t>бік</a:t>
            </a:r>
            <a:r>
              <a:rPr lang="uk" sz="4000" b="1" dirty="0">
                <a:solidFill>
                  <a:srgbClr val="FF0000"/>
                </a:solidFill>
              </a:rPr>
              <a:t> лідерства</a:t>
            </a:r>
            <a:endParaRPr 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9400" y="122281"/>
            <a:ext cx="3362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«Вчись керувати»</a:t>
            </a:r>
          </a:p>
          <a:p>
            <a:r>
              <a:rPr lang="uk" sz="3200" b="1" dirty="0">
                <a:solidFill>
                  <a:srgbClr val="FF0000"/>
                </a:solidFill>
              </a:rPr>
              <a:t>   В</a:t>
            </a:r>
            <a:r>
              <a:rPr lang="uk-UA" sz="3200" b="1" dirty="0">
                <a:solidFill>
                  <a:srgbClr val="FF0000"/>
                </a:solidFill>
              </a:rPr>
              <a:t>і</a:t>
            </a:r>
            <a:r>
              <a:rPr lang="uk" sz="3200" b="1" dirty="0">
                <a:solidFill>
                  <a:srgbClr val="FF0000"/>
                </a:solidFill>
              </a:rPr>
              <a:t>д</a:t>
            </a:r>
            <a:r>
              <a:rPr lang="uk-UA" sz="3200" b="1" dirty="0">
                <a:solidFill>
                  <a:srgbClr val="FF0000"/>
                </a:solidFill>
              </a:rPr>
              <a:t>е</a:t>
            </a:r>
            <a:r>
              <a:rPr lang="uk" sz="3200" b="1" dirty="0">
                <a:solidFill>
                  <a:srgbClr val="FF0000"/>
                </a:solidFill>
              </a:rPr>
              <a:t>о 14</a:t>
            </a:r>
            <a:r>
              <a:rPr lang="uk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797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4000" dirty="0"/>
              <a:t>Як до нас потрапила ця темна сторона?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941750-93CD-4B38-997F-3715A1F63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675"/>
            <a:ext cx="9144000" cy="59626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" y="533400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це виглядає 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житті людей 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9199197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Невпевненість </a:t>
            </a:r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    </a:t>
            </a:r>
          </a:p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Перфекціонізм;</a:t>
            </a:r>
          </a:p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Самотність;</a:t>
            </a:r>
          </a:p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Бажання догодити всім людям;</a:t>
            </a:r>
          </a:p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Звинувачення </a:t>
            </a:r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інших;</a:t>
            </a:r>
          </a:p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Утиск </a:t>
            </a:r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 інших людей;</a:t>
            </a:r>
          </a:p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uk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Маніпуляція </a:t>
            </a:r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Прагнення 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завжди довести</a:t>
            </a:r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свою правоту;</a:t>
            </a:r>
          </a:p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Не 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щирість</a:t>
            </a:r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Само</a:t>
            </a:r>
            <a:r>
              <a:rPr lang="uk-UA" sz="3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зре</a:t>
            </a:r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чення </a:t>
            </a:r>
            <a:r>
              <a:rPr lang="uk-U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uk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самобичування .</a:t>
            </a:r>
            <a:endParaRPr lang="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8580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000" dirty="0"/>
              <a:t>Що ви </a:t>
            </a:r>
            <a:r>
              <a:rPr lang="uk-UA" sz="4000" dirty="0"/>
              <a:t>будете </a:t>
            </a:r>
            <a:r>
              <a:rPr lang="uk" sz="4000" dirty="0"/>
              <a:t>робити з цього приводу?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0"/>
            <a:ext cx="6172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8100"/>
            <a:ext cx="7021276" cy="6819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0"/>
            <a:ext cx="5654700" cy="6972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350" y="0"/>
            <a:ext cx="6933550" cy="6800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 t="6299" r="10224"/>
          <a:stretch>
            <a:fillRect/>
          </a:stretch>
        </p:blipFill>
        <p:spPr bwMode="auto">
          <a:xfrm>
            <a:off x="2057400" y="33866"/>
            <a:ext cx="5181600" cy="68241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839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«Поступово мені відкрилося, що межа, що ділить добро і зло, проходить не через держави, не між класами, не між політичними партіями, а прямо через людські серця, через кожне людське серце». </a:t>
            </a:r>
            <a:endParaRPr lang="uk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Олександр Солженіцин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30517</TotalTime>
  <Words>157</Words>
  <Application>Microsoft Office PowerPoint</Application>
  <PresentationFormat>Экран (4:3)</PresentationFormat>
  <Paragraphs>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43</cp:revision>
  <cp:lastPrinted>2016-07-08T14:19:14Z</cp:lastPrinted>
  <dcterms:created xsi:type="dcterms:W3CDTF">2016-06-02T20:10:49Z</dcterms:created>
  <dcterms:modified xsi:type="dcterms:W3CDTF">2023-04-28T16:53:41Z</dcterms:modified>
</cp:coreProperties>
</file>