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08" r:id="rId2"/>
    <p:sldId id="309" r:id="rId3"/>
    <p:sldId id="258" r:id="rId4"/>
    <p:sldId id="311" r:id="rId5"/>
    <p:sldId id="313" r:id="rId6"/>
    <p:sldId id="312" r:id="rId7"/>
    <p:sldId id="335" r:id="rId8"/>
    <p:sldId id="304" r:id="rId9"/>
    <p:sldId id="319" r:id="rId10"/>
    <p:sldId id="310" r:id="rId11"/>
    <p:sldId id="321" r:id="rId12"/>
    <p:sldId id="33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ved=0ahUKEwjApoHSh_3UAhVDaz4KHSgkCNkQjRwIBw&amp;url=https://www.shutterstock.com/search/pictogram+people&amp;psig=AFQjCNHlo_kC1XZOrRsVldBiM7YgRakr-Q&amp;ust=1499719175248783&amp;cad=rjt" TargetMode="Externa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83568" y="1124744"/>
            <a:ext cx="795103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III</a:t>
            </a:r>
            <a:endParaRPr lang="es-MX" sz="66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Ministerio</a:t>
            </a:r>
          </a:p>
          <a:p>
            <a:pPr algn="ctr"/>
            <a:endParaRPr lang="es-MX" sz="32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0"/>
            <a:ext cx="8892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</p:txBody>
      </p:sp>
      <p:sp>
        <p:nvSpPr>
          <p:cNvPr id="62466" name="AutoShape 2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68" name="AutoShape 4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2470" name="AutoShape 6" descr="Resultado de imagen para images church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" name="11 Pergamino vertical"/>
          <p:cNvSpPr/>
          <p:nvPr/>
        </p:nvSpPr>
        <p:spPr>
          <a:xfrm>
            <a:off x="323528" y="980728"/>
            <a:ext cx="8820472" cy="475252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3600" dirty="0" smtClean="0"/>
          </a:p>
          <a:p>
            <a:endParaRPr lang="es-MX" sz="3200" dirty="0" smtClean="0"/>
          </a:p>
          <a:p>
            <a:endParaRPr lang="es-MX" sz="3200" dirty="0" smtClean="0"/>
          </a:p>
          <a:p>
            <a:r>
              <a:rPr lang="es-MX" sz="3200" dirty="0" smtClean="0"/>
              <a:t>Y recorrió </a:t>
            </a:r>
            <a:r>
              <a:rPr lang="es-MX" sz="3200" b="1" dirty="0" smtClean="0">
                <a:solidFill>
                  <a:schemeClr val="accent6">
                    <a:lumMod val="75000"/>
                  </a:schemeClr>
                </a:solidFill>
              </a:rPr>
              <a:t>Jesús</a:t>
            </a:r>
            <a:r>
              <a:rPr lang="es-MX" sz="3200" dirty="0" smtClean="0"/>
              <a:t> toda Galilea, </a:t>
            </a:r>
          </a:p>
          <a:p>
            <a:r>
              <a:rPr lang="es-MX" sz="3200" dirty="0" smtClean="0"/>
              <a:t>    a. </a:t>
            </a:r>
            <a:r>
              <a:rPr lang="es-MX" sz="3200" dirty="0" smtClean="0">
                <a:solidFill>
                  <a:srgbClr val="FF0000"/>
                </a:solidFill>
              </a:rPr>
              <a:t>enseñando</a:t>
            </a:r>
            <a:r>
              <a:rPr lang="es-MX" sz="3200" dirty="0" smtClean="0"/>
              <a:t> en las sinagogas de    </a:t>
            </a:r>
          </a:p>
          <a:p>
            <a:r>
              <a:rPr lang="es-MX" sz="3200" dirty="0" smtClean="0"/>
              <a:t>                         ellos, </a:t>
            </a:r>
          </a:p>
          <a:p>
            <a:r>
              <a:rPr lang="es-MX" sz="3200" dirty="0" smtClean="0"/>
              <a:t>   b. y </a:t>
            </a:r>
            <a:r>
              <a:rPr lang="es-MX" sz="3200" dirty="0" smtClean="0">
                <a:solidFill>
                  <a:srgbClr val="FF0000"/>
                </a:solidFill>
              </a:rPr>
              <a:t>predicando</a:t>
            </a:r>
            <a:r>
              <a:rPr lang="es-MX" sz="3200" dirty="0" smtClean="0"/>
              <a:t> el evangelio del </a:t>
            </a:r>
          </a:p>
          <a:p>
            <a:r>
              <a:rPr lang="es-MX" sz="3200" dirty="0" smtClean="0"/>
              <a:t>                            reino, </a:t>
            </a:r>
          </a:p>
          <a:p>
            <a:r>
              <a:rPr lang="es-MX" sz="3200" dirty="0" smtClean="0"/>
              <a:t>   c. y </a:t>
            </a:r>
            <a:r>
              <a:rPr lang="es-MX" sz="3200" dirty="0" smtClean="0">
                <a:solidFill>
                  <a:srgbClr val="FF0000"/>
                </a:solidFill>
              </a:rPr>
              <a:t>sanando</a:t>
            </a:r>
            <a:r>
              <a:rPr lang="es-MX" sz="3200" dirty="0" smtClean="0"/>
              <a:t> toda enfermedad </a:t>
            </a:r>
          </a:p>
          <a:p>
            <a:r>
              <a:rPr lang="es-MX" sz="3200" dirty="0" smtClean="0"/>
              <a:t>	              y toda dolencia en el </a:t>
            </a:r>
          </a:p>
          <a:p>
            <a:r>
              <a:rPr lang="es-MX" sz="3200" dirty="0" smtClean="0"/>
              <a:t>                               pueblo</a:t>
            </a:r>
            <a:r>
              <a:rPr lang="es-MX" sz="3600" dirty="0" smtClean="0"/>
              <a:t>.</a:t>
            </a:r>
          </a:p>
          <a:p>
            <a:endParaRPr lang="es-MX" sz="3600" dirty="0" smtClean="0"/>
          </a:p>
          <a:p>
            <a:r>
              <a:rPr lang="es-MX" sz="3600" dirty="0" smtClean="0"/>
              <a:t> </a:t>
            </a:r>
            <a:endParaRPr lang="es-MX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260648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pPr>
              <a:buFont typeface="Wingdings" pitchFamily="2" charset="2"/>
              <a:buChar char="ü"/>
            </a:pPr>
            <a:r>
              <a:rPr lang="es-MX" sz="4400" b="1" dirty="0" smtClean="0"/>
              <a:t>Nacimiento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1835696" y="2401724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835696" y="5354052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584558" y="3023954"/>
            <a:ext cx="24482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Necesidades Físicas</a:t>
            </a:r>
            <a:endParaRPr lang="es-MX" sz="28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275856" y="4869160"/>
            <a:ext cx="338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Necesidades Espirituales</a:t>
            </a:r>
            <a:endParaRPr lang="es-MX" sz="28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907704" y="2329716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049796"/>
            <a:ext cx="1058838" cy="1058838"/>
          </a:xfrm>
          <a:prstGeom prst="rect">
            <a:avLst/>
          </a:prstGeom>
          <a:noFill/>
        </p:spPr>
      </p:pic>
      <p:sp>
        <p:nvSpPr>
          <p:cNvPr id="10" name="9 Elipse"/>
          <p:cNvSpPr/>
          <p:nvPr/>
        </p:nvSpPr>
        <p:spPr>
          <a:xfrm>
            <a:off x="1763688" y="513802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908720"/>
            <a:ext cx="6120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Tarea:</a:t>
            </a:r>
          </a:p>
          <a:p>
            <a:endParaRPr lang="es-MX" sz="6000" dirty="0" smtClean="0"/>
          </a:p>
          <a:p>
            <a:r>
              <a:rPr lang="es-MX" sz="6000" dirty="0" smtClean="0"/>
              <a:t>Mateo 28 y</a:t>
            </a:r>
          </a:p>
          <a:p>
            <a:r>
              <a:rPr lang="es-MX" sz="6000" dirty="0" smtClean="0"/>
              <a:t>Hechos 6</a:t>
            </a:r>
            <a:endParaRPr lang="es-MX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/>
              <a:t>¿Qué es?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/>
              <a:t>¿Qué es?</a:t>
            </a:r>
          </a:p>
        </p:txBody>
      </p:sp>
      <p:sp>
        <p:nvSpPr>
          <p:cNvPr id="19" name="18 Llamada de nube"/>
          <p:cNvSpPr/>
          <p:nvPr/>
        </p:nvSpPr>
        <p:spPr>
          <a:xfrm>
            <a:off x="4860032" y="188640"/>
            <a:ext cx="4283968" cy="1512168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Actividades</a:t>
            </a:r>
            <a:endParaRPr lang="es-MX" sz="3600" dirty="0"/>
          </a:p>
        </p:txBody>
      </p:sp>
      <p:sp>
        <p:nvSpPr>
          <p:cNvPr id="22" name="21 Llamada de nube"/>
          <p:cNvSpPr/>
          <p:nvPr/>
        </p:nvSpPr>
        <p:spPr>
          <a:xfrm>
            <a:off x="7020272" y="3861048"/>
            <a:ext cx="1800200" cy="10801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FF0000"/>
                </a:solidFill>
              </a:rPr>
              <a:t>Servicios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25" name="24 Llamada de nube"/>
          <p:cNvSpPr/>
          <p:nvPr/>
        </p:nvSpPr>
        <p:spPr>
          <a:xfrm>
            <a:off x="611560" y="1052736"/>
            <a:ext cx="3960440" cy="1512168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Eventos</a:t>
            </a:r>
          </a:p>
          <a:p>
            <a:pPr algn="ctr"/>
            <a:r>
              <a:rPr lang="es-MX" sz="3600" dirty="0" smtClean="0"/>
              <a:t>Especiales</a:t>
            </a:r>
            <a:endParaRPr lang="es-MX" sz="3600" dirty="0"/>
          </a:p>
        </p:txBody>
      </p:sp>
      <p:sp>
        <p:nvSpPr>
          <p:cNvPr id="26" name="25 Llamada de nube"/>
          <p:cNvSpPr/>
          <p:nvPr/>
        </p:nvSpPr>
        <p:spPr>
          <a:xfrm>
            <a:off x="3203848" y="4797152"/>
            <a:ext cx="3024336" cy="16561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Retiros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27" name="26 Llamada de nube"/>
          <p:cNvSpPr/>
          <p:nvPr/>
        </p:nvSpPr>
        <p:spPr>
          <a:xfrm>
            <a:off x="3275856" y="3212976"/>
            <a:ext cx="3888432" cy="1512168"/>
          </a:xfrm>
          <a:prstGeom prst="cloudCallout">
            <a:avLst>
              <a:gd name="adj1" fmla="val 40308"/>
              <a:gd name="adj2" fmla="val -5006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rgbClr val="00B0F0"/>
                </a:solidFill>
              </a:rPr>
              <a:t>Reuniones</a:t>
            </a:r>
            <a:endParaRPr lang="es-MX" sz="3600" dirty="0">
              <a:solidFill>
                <a:srgbClr val="00B0F0"/>
              </a:solidFill>
            </a:endParaRPr>
          </a:p>
        </p:txBody>
      </p:sp>
      <p:sp>
        <p:nvSpPr>
          <p:cNvPr id="28" name="27 Llamada de nube"/>
          <p:cNvSpPr/>
          <p:nvPr/>
        </p:nvSpPr>
        <p:spPr>
          <a:xfrm>
            <a:off x="395536" y="4077072"/>
            <a:ext cx="3024336" cy="151216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Ensayos</a:t>
            </a:r>
            <a:endParaRPr lang="es-MX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/>
              <a:t>¿Qué es?</a:t>
            </a:r>
          </a:p>
        </p:txBody>
      </p:sp>
      <p:sp>
        <p:nvSpPr>
          <p:cNvPr id="19" name="18 Llamada de nube"/>
          <p:cNvSpPr/>
          <p:nvPr/>
        </p:nvSpPr>
        <p:spPr>
          <a:xfrm>
            <a:off x="4860032" y="188640"/>
            <a:ext cx="4283968" cy="1512168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Actividades</a:t>
            </a:r>
            <a:endParaRPr lang="es-MX" sz="3600" dirty="0"/>
          </a:p>
        </p:txBody>
      </p:sp>
      <p:sp>
        <p:nvSpPr>
          <p:cNvPr id="22" name="21 Llamada de nube"/>
          <p:cNvSpPr/>
          <p:nvPr/>
        </p:nvSpPr>
        <p:spPr>
          <a:xfrm>
            <a:off x="7020272" y="3861048"/>
            <a:ext cx="1800200" cy="10801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FF0000"/>
                </a:solidFill>
              </a:rPr>
              <a:t>Servicios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25" name="24 Llamada de nube"/>
          <p:cNvSpPr/>
          <p:nvPr/>
        </p:nvSpPr>
        <p:spPr>
          <a:xfrm>
            <a:off x="611560" y="1052736"/>
            <a:ext cx="3960440" cy="1512168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Eventos</a:t>
            </a:r>
          </a:p>
          <a:p>
            <a:pPr algn="ctr"/>
            <a:r>
              <a:rPr lang="es-MX" sz="3600" dirty="0" smtClean="0"/>
              <a:t>Especiales</a:t>
            </a:r>
            <a:endParaRPr lang="es-MX" sz="3600" dirty="0"/>
          </a:p>
        </p:txBody>
      </p:sp>
      <p:sp>
        <p:nvSpPr>
          <p:cNvPr id="26" name="25 Llamada de nube"/>
          <p:cNvSpPr/>
          <p:nvPr/>
        </p:nvSpPr>
        <p:spPr>
          <a:xfrm>
            <a:off x="3203848" y="4797152"/>
            <a:ext cx="3024336" cy="16561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Retiros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27" name="26 Llamada de nube"/>
          <p:cNvSpPr/>
          <p:nvPr/>
        </p:nvSpPr>
        <p:spPr>
          <a:xfrm>
            <a:off x="3275856" y="3212976"/>
            <a:ext cx="3888432" cy="1512168"/>
          </a:xfrm>
          <a:prstGeom prst="cloudCallout">
            <a:avLst>
              <a:gd name="adj1" fmla="val 40308"/>
              <a:gd name="adj2" fmla="val -5006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rgbClr val="00B0F0"/>
                </a:solidFill>
              </a:rPr>
              <a:t>Reuniones</a:t>
            </a:r>
            <a:endParaRPr lang="es-MX" sz="3600" dirty="0">
              <a:solidFill>
                <a:srgbClr val="00B0F0"/>
              </a:solidFill>
            </a:endParaRPr>
          </a:p>
        </p:txBody>
      </p:sp>
      <p:sp>
        <p:nvSpPr>
          <p:cNvPr id="28" name="27 Llamada de nube"/>
          <p:cNvSpPr/>
          <p:nvPr/>
        </p:nvSpPr>
        <p:spPr>
          <a:xfrm>
            <a:off x="395536" y="4077072"/>
            <a:ext cx="3024336" cy="1512168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Ensayos</a:t>
            </a:r>
            <a:endParaRPr lang="es-MX" sz="3600" dirty="0"/>
          </a:p>
        </p:txBody>
      </p:sp>
      <p:sp>
        <p:nvSpPr>
          <p:cNvPr id="11" name="10 Multiplicar"/>
          <p:cNvSpPr/>
          <p:nvPr/>
        </p:nvSpPr>
        <p:spPr>
          <a:xfrm>
            <a:off x="0" y="0"/>
            <a:ext cx="9720064" cy="7533456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/>
              <a:t>Sí, pero No</a:t>
            </a:r>
          </a:p>
          <a:p>
            <a:pPr algn="ctr"/>
            <a:r>
              <a:rPr lang="es-MX" sz="4000" dirty="0" smtClean="0"/>
              <a:t>No, pero Sí</a:t>
            </a:r>
            <a:endParaRPr lang="es-MX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8680"/>
            <a:ext cx="8264202" cy="9697301"/>
          </a:xfrm>
          <a:prstGeom prst="rect">
            <a:avLst/>
          </a:prstGeom>
          <a:noFill/>
        </p:spPr>
      </p:pic>
      <p:sp>
        <p:nvSpPr>
          <p:cNvPr id="3" name="2 Llamada de nube"/>
          <p:cNvSpPr/>
          <p:nvPr/>
        </p:nvSpPr>
        <p:spPr>
          <a:xfrm>
            <a:off x="-612576" y="3717032"/>
            <a:ext cx="11449272" cy="314096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Yo, tu, él, ella, </a:t>
            </a:r>
          </a:p>
          <a:p>
            <a:pPr algn="ctr"/>
            <a:r>
              <a:rPr lang="es-MX" sz="4400" dirty="0" smtClean="0"/>
              <a:t>nosotros, ustedes, </a:t>
            </a:r>
          </a:p>
          <a:p>
            <a:pPr algn="ctr"/>
            <a:r>
              <a:rPr lang="es-MX" sz="4400" dirty="0" smtClean="0"/>
              <a:t>ellos y ellas</a:t>
            </a:r>
            <a:endParaRPr lang="es-MX" sz="4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4000" b="1" dirty="0" smtClean="0"/>
              <a:t>¿Quién lo hace</a:t>
            </a:r>
            <a:r>
              <a:rPr lang="es-MX" sz="6000" b="1" dirty="0" smtClean="0"/>
              <a:t>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</p:txBody>
      </p:sp>
      <p:pic>
        <p:nvPicPr>
          <p:cNvPr id="26628" name="Picture 4" descr="Resultado de imagen para image of  bi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44824"/>
            <a:ext cx="5904656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11560" y="2276872"/>
            <a:ext cx="7772400" cy="1829761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Lección 1. Nacimiento</a:t>
            </a:r>
            <a:endParaRPr kumimoji="0" lang="es-MX" sz="7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hacia arriba"/>
          <p:cNvSpPr/>
          <p:nvPr/>
        </p:nvSpPr>
        <p:spPr>
          <a:xfrm>
            <a:off x="539552" y="1700808"/>
            <a:ext cx="8244408" cy="2592288"/>
          </a:xfrm>
          <a:prstGeom prst="ribbon2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  <a:p>
            <a:endParaRPr lang="es-MX" sz="4400" dirty="0" smtClean="0"/>
          </a:p>
          <a:p>
            <a:pPr algn="ctr"/>
            <a:r>
              <a:rPr lang="es-MX" sz="60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¿Cómo Nace?</a:t>
            </a:r>
          </a:p>
        </p:txBody>
      </p:sp>
      <p:sp>
        <p:nvSpPr>
          <p:cNvPr id="7" name="6 Doble onda"/>
          <p:cNvSpPr/>
          <p:nvPr/>
        </p:nvSpPr>
        <p:spPr>
          <a:xfrm>
            <a:off x="611560" y="3645024"/>
            <a:ext cx="8064896" cy="2088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Mateo 4:23; 9:35 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332656"/>
            <a:ext cx="8892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Ministerio</a:t>
            </a:r>
          </a:p>
          <a:p>
            <a:endParaRPr lang="es-MX" sz="4400" dirty="0" smtClean="0"/>
          </a:p>
        </p:txBody>
      </p:sp>
      <p:sp>
        <p:nvSpPr>
          <p:cNvPr id="7" name="6 Doble onda"/>
          <p:cNvSpPr/>
          <p:nvPr/>
        </p:nvSpPr>
        <p:spPr>
          <a:xfrm>
            <a:off x="683568" y="1988840"/>
            <a:ext cx="8064896" cy="208823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Jesús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254</Words>
  <Application>Microsoft Macintosh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72</cp:revision>
  <dcterms:created xsi:type="dcterms:W3CDTF">2017-07-09T16:48:22Z</dcterms:created>
  <dcterms:modified xsi:type="dcterms:W3CDTF">2017-08-11T20:13:13Z</dcterms:modified>
</cp:coreProperties>
</file>