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3"/>
  </p:normalViewPr>
  <p:slideViewPr>
    <p:cSldViewPr snapToGrid="0" snapToObjects="1">
      <p:cViewPr varScale="1">
        <p:scale>
          <a:sx n="118" d="100"/>
          <a:sy n="118" d="100"/>
        </p:scale>
        <p:origin x="15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Church Programmatic Hospita</a:t>
            </a:r>
            <a:r>
              <a:rPr lang="en-US" dirty="0"/>
              <a:t>lity</a:t>
            </a:r>
            <a:r>
              <a:rPr dirty="0"/>
              <a:t> </a:t>
            </a:r>
            <a:r>
              <a:rPr lang="en-US" dirty="0"/>
              <a:t>and</a:t>
            </a:r>
            <a:r>
              <a:rPr dirty="0"/>
              <a:t> </a:t>
            </a:r>
            <a:r>
              <a:rPr lang="en-US" dirty="0"/>
              <a:t>Grassroots </a:t>
            </a:r>
            <a:r>
              <a:rPr dirty="0"/>
              <a:t>Ministry Hospitality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Breaking Down Barriers Like the Early Church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Hospitality is a powerful tool for breaking barriers.</a:t>
            </a:r>
          </a:p>
          <a:p>
            <a:pPr marL="0" indent="0">
              <a:buNone/>
            </a:pPr>
            <a:r>
              <a:rPr dirty="0"/>
              <a:t>Two types: Church Programmatic Hospitality </a:t>
            </a:r>
            <a:r>
              <a:rPr lang="en-US" dirty="0"/>
              <a:t>and</a:t>
            </a:r>
            <a:r>
              <a:rPr dirty="0"/>
              <a:t> </a:t>
            </a:r>
            <a:r>
              <a:rPr lang="en-US" dirty="0"/>
              <a:t>Grassroots </a:t>
            </a:r>
            <a:r>
              <a:rPr dirty="0"/>
              <a:t>Ministry Hospitality.</a:t>
            </a:r>
          </a:p>
          <a:p>
            <a:pPr marL="0" indent="0">
              <a:buNone/>
            </a:pPr>
            <a:r>
              <a:rPr dirty="0"/>
              <a:t>The early church embraced hospitality as core to their faith.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Church Programmatic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Organized, formal efforts by the church.</a:t>
            </a:r>
          </a:p>
          <a:p>
            <a:pPr marL="0" indent="0">
              <a:buNone/>
            </a:pPr>
            <a:r>
              <a:rPr dirty="0"/>
              <a:t>Examples: soup kitchens, welcome committees, outreach ministries.</a:t>
            </a:r>
          </a:p>
          <a:p>
            <a:pPr marL="0" indent="0">
              <a:buNone/>
            </a:pPr>
            <a:r>
              <a:rPr dirty="0"/>
              <a:t>Key Characteristics:</a:t>
            </a:r>
          </a:p>
          <a:p>
            <a:pPr marL="0" indent="0">
              <a:buNone/>
            </a:pPr>
            <a:r>
              <a:rPr dirty="0"/>
              <a:t>• Scale</a:t>
            </a:r>
          </a:p>
          <a:p>
            <a:pPr marL="0" indent="0">
              <a:buNone/>
            </a:pPr>
            <a:r>
              <a:rPr dirty="0"/>
              <a:t>• Visibility</a:t>
            </a:r>
          </a:p>
          <a:p>
            <a:pPr marL="0" indent="0">
              <a:buNone/>
            </a:pPr>
            <a:r>
              <a:rPr dirty="0"/>
              <a:t>• Consistency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Grassroots </a:t>
            </a:r>
            <a:r>
              <a:rPr dirty="0"/>
              <a:t>Ministry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dirty="0"/>
              <a:t>Informal, spontaneous acts of love by individuals.</a:t>
            </a:r>
          </a:p>
          <a:p>
            <a:pPr marL="0" indent="0">
              <a:buNone/>
            </a:pPr>
            <a:r>
              <a:rPr dirty="0"/>
              <a:t>Inspired by Jesus' example of eating with tax collectors and sinners.</a:t>
            </a:r>
          </a:p>
          <a:p>
            <a:pPr marL="0" indent="0">
              <a:buNone/>
            </a:pPr>
            <a:r>
              <a:rPr dirty="0"/>
              <a:t>Key Characteristics:</a:t>
            </a:r>
          </a:p>
          <a:p>
            <a:pPr marL="0" indent="0">
              <a:buNone/>
            </a:pPr>
            <a:r>
              <a:rPr dirty="0"/>
              <a:t>• Personal invitations</a:t>
            </a:r>
          </a:p>
          <a:p>
            <a:pPr marL="0" indent="0">
              <a:buNone/>
            </a:pPr>
            <a:r>
              <a:rPr dirty="0"/>
              <a:t>• Cultural sensitivity</a:t>
            </a:r>
          </a:p>
          <a:p>
            <a:pPr marL="0" indent="0">
              <a:buNone/>
            </a:pPr>
            <a:r>
              <a:rPr dirty="0"/>
              <a:t>• Discipleship</a:t>
            </a:r>
          </a:p>
          <a:p>
            <a:pPr marL="0" indent="0">
              <a:buNone/>
            </a:pPr>
            <a:r>
              <a:rPr dirty="0"/>
              <a:t>• Barrier-breaking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Early Church’s </a:t>
            </a:r>
            <a:r>
              <a:rPr lang="en-US" dirty="0"/>
              <a:t>Grassroots </a:t>
            </a:r>
            <a:r>
              <a:rPr dirty="0"/>
              <a:t>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Rooted in believers' daily lives, breaking social norms.</a:t>
            </a:r>
          </a:p>
          <a:p>
            <a:pPr marL="0" indent="0">
              <a:buNone/>
            </a:pPr>
            <a:r>
              <a:rPr dirty="0"/>
              <a:t>• Jesus' radical hospitality (Luke 5:29-32).</a:t>
            </a:r>
          </a:p>
          <a:p>
            <a:pPr marL="0" indent="0">
              <a:buNone/>
            </a:pPr>
            <a:r>
              <a:rPr dirty="0"/>
              <a:t>• Paul's call to 'practice hospitality' (Romans 12:13).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Extending Hospitality Beyond a Meal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Christian homes as short-time residences for the displaced.</a:t>
            </a:r>
          </a:p>
          <a:p>
            <a:pPr marL="0" indent="0">
              <a:buNone/>
            </a:pPr>
            <a:r>
              <a:rPr dirty="0"/>
              <a:t>• Serving refugees, divorced, unemployed, victims of trafficking.</a:t>
            </a:r>
          </a:p>
          <a:p>
            <a:pPr marL="0" indent="0">
              <a:buNone/>
            </a:pPr>
            <a:r>
              <a:rPr dirty="0"/>
              <a:t>• Offering care that transforms lives.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the Host Minister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Creating safe spaces for care.</a:t>
            </a:r>
          </a:p>
          <a:p>
            <a:pPr marL="0" indent="0">
              <a:buNone/>
            </a:pPr>
            <a:r>
              <a:rPr dirty="0"/>
              <a:t>• Sharing the Christian faith and providing trauma-informed care.</a:t>
            </a:r>
          </a:p>
          <a:p>
            <a:pPr marL="0" indent="0">
              <a:buNone/>
            </a:pPr>
            <a:r>
              <a:rPr dirty="0"/>
              <a:t>• Helping guests transition to their next steps.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Power of </a:t>
            </a:r>
            <a:r>
              <a:rPr lang="en-US" dirty="0"/>
              <a:t>Grassroots</a:t>
            </a:r>
            <a:r>
              <a:rPr dirty="0"/>
              <a:t> Ministry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Breaking societal barriers through open homes and meals.</a:t>
            </a:r>
            <a:endParaRPr lang="en-US" dirty="0"/>
          </a:p>
          <a:p>
            <a:pPr marL="0" indent="0">
              <a:buNone/>
            </a:pPr>
            <a:r>
              <a:rPr dirty="0"/>
              <a:t>• Fostering deep relationships and relational discipleship.</a:t>
            </a:r>
          </a:p>
          <a:p>
            <a:pPr marL="0" indent="0">
              <a:buNone/>
            </a:pPr>
            <a:r>
              <a:rPr dirty="0"/>
              <a:t>• Mission as lifestyle, not just a program.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The early church’s hospitality was daily, breaking barriers and extending Christ’s love.</a:t>
            </a:r>
            <a:endParaRPr lang="en-US" dirty="0"/>
          </a:p>
          <a:p>
            <a:pPr marL="0" indent="0">
              <a:buNone/>
            </a:pPr>
            <a:r>
              <a:rPr dirty="0"/>
              <a:t>• We are called to blend both programmatic </a:t>
            </a:r>
            <a:r>
              <a:t>and </a:t>
            </a:r>
            <a:r>
              <a:rPr lang="en-US"/>
              <a:t>grassroots</a:t>
            </a:r>
            <a:r>
              <a:t> </a:t>
            </a:r>
            <a:r>
              <a:rPr dirty="0"/>
              <a:t>approaches.</a:t>
            </a:r>
            <a:endParaRPr lang="en-US" dirty="0"/>
          </a:p>
          <a:p>
            <a:pPr marL="0" indent="0">
              <a:buNone/>
            </a:pPr>
            <a:r>
              <a:rPr dirty="0"/>
              <a:t>• Radical hospitality transforms lives and communities.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281</Words>
  <Application>Microsoft Macintosh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Church Programmatic Hospitality and Grassroots Ministry Hospitality</vt:lpstr>
      <vt:lpstr>Introduction</vt:lpstr>
      <vt:lpstr>Church Programmatic Hospitality</vt:lpstr>
      <vt:lpstr>Grassroots Ministry Hospitality</vt:lpstr>
      <vt:lpstr>Early Church’s Grassroots Hospitality</vt:lpstr>
      <vt:lpstr>Extending Hospitality Beyond a Meal</vt:lpstr>
      <vt:lpstr>Role of the Host Minister</vt:lpstr>
      <vt:lpstr>Power of Grassroots Ministry Hospitality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Programmatic Hospitality vs. Indigenous Ministry Hospitality</dc:title>
  <dc:subject/>
  <dc:creator/>
  <cp:keywords/>
  <dc:description>generated using python-pptx</dc:description>
  <cp:lastModifiedBy>Christian Leaders Institute</cp:lastModifiedBy>
  <cp:revision>4</cp:revision>
  <dcterms:created xsi:type="dcterms:W3CDTF">2013-01-27T09:14:16Z</dcterms:created>
  <dcterms:modified xsi:type="dcterms:W3CDTF">2024-09-20T17:03:24Z</dcterms:modified>
  <cp:category/>
</cp:coreProperties>
</file>