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6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55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13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48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2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18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28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5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24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12F66-9146-47B5-9185-8077072CD811}" type="datetimeFigureOut">
              <a:rPr lang="en-US" smtClean="0"/>
              <a:t>5/15/2019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0264D-B1A2-4D2D-B0B6-C1751DBC6B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78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354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14 The Mystique of Martyrdom </a:t>
            </a:r>
            <a:br>
              <a:rPr lang="en-US" dirty="0" smtClean="0"/>
            </a:br>
            <a:r>
              <a:rPr lang="en-US" dirty="0" smtClean="0"/>
              <a:t>and the </a:t>
            </a:r>
            <a:br>
              <a:rPr lang="en-US" dirty="0" smtClean="0"/>
            </a:br>
            <a:r>
              <a:rPr lang="en-US" dirty="0" smtClean="0"/>
              <a:t>Pursuit of the Holy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67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3149"/>
            <a:ext cx="10515600" cy="3833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smtClean="0"/>
              <a:t>History and Myth </a:t>
            </a:r>
            <a:endParaRPr lang="en-US" sz="4000" dirty="0" smtClean="0"/>
          </a:p>
          <a:p>
            <a:pPr marL="0" indent="0">
              <a:buNone/>
            </a:pPr>
            <a:r>
              <a:rPr lang="en-US" sz="4000" dirty="0"/>
              <a:t>	</a:t>
            </a:r>
            <a:r>
              <a:rPr lang="en-US" sz="4000" dirty="0" smtClean="0"/>
              <a:t>surrounding </a:t>
            </a:r>
            <a:r>
              <a:rPr lang="en-US" sz="4000" dirty="0" smtClean="0"/>
              <a:t>the passion and death of the </a:t>
            </a:r>
            <a:r>
              <a:rPr lang="en-US" sz="4000" dirty="0" smtClean="0"/>
              <a:t>	martyrs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50786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38425"/>
            <a:ext cx="10515600" cy="3538538"/>
          </a:xfrm>
        </p:spPr>
        <p:txBody>
          <a:bodyPr/>
          <a:lstStyle/>
          <a:p>
            <a:pPr marL="0" indent="0" algn="ctr">
              <a:buNone/>
            </a:pPr>
            <a:r>
              <a:rPr lang="en-US" sz="4000" dirty="0" smtClean="0"/>
              <a:t>Evolution of the “martyr” </a:t>
            </a:r>
            <a:r>
              <a:rPr lang="en-US" sz="4000" dirty="0" smtClean="0"/>
              <a:t>Antipas </a:t>
            </a:r>
            <a:r>
              <a:rPr lang="en-US" sz="4000" dirty="0" smtClean="0"/>
              <a:t>(Rev. 2:13)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62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 smtClean="0"/>
              <a:t>Function of martyr narratives, especially after Constantine</a:t>
            </a:r>
          </a:p>
          <a:p>
            <a:endParaRPr lang="en-US" sz="4400" dirty="0"/>
          </a:p>
          <a:p>
            <a:r>
              <a:rPr lang="en-US" sz="4400" dirty="0" smtClean="0"/>
              <a:t>Stories create a narrative; </a:t>
            </a:r>
            <a:endParaRPr lang="en-US" sz="4400" dirty="0" smtClean="0"/>
          </a:p>
          <a:p>
            <a:pPr marL="0" indent="0">
              <a:buNone/>
            </a:pPr>
            <a:r>
              <a:rPr lang="en-US" sz="4400" dirty="0"/>
              <a:t>	</a:t>
            </a:r>
            <a:r>
              <a:rPr lang="en-US" sz="4400" dirty="0" smtClean="0"/>
              <a:t>narrative </a:t>
            </a:r>
            <a:r>
              <a:rPr lang="en-US" sz="4400" dirty="0" smtClean="0"/>
              <a:t>creates a people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849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09825"/>
            <a:ext cx="10515600" cy="3767138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two roles in early Christianity never denied to women:</a:t>
            </a:r>
          </a:p>
          <a:p>
            <a:endParaRPr lang="en-US" sz="4000" dirty="0"/>
          </a:p>
          <a:p>
            <a:r>
              <a:rPr lang="en-US" sz="4000" dirty="0" smtClean="0"/>
              <a:t>Prophecy and martyrdom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8160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733675"/>
            <a:ext cx="7591425" cy="34432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dirty="0" smtClean="0"/>
              <a:t>The great heroines of North Africa: </a:t>
            </a:r>
            <a:endParaRPr lang="en-US" sz="3600" dirty="0" smtClean="0"/>
          </a:p>
          <a:p>
            <a:pPr marL="0" indent="0" algn="ctr">
              <a:buNone/>
            </a:pPr>
            <a:r>
              <a:rPr lang="en-US" sz="3600" dirty="0" smtClean="0"/>
              <a:t>Perpetua </a:t>
            </a:r>
            <a:r>
              <a:rPr lang="en-US" sz="3600" dirty="0" smtClean="0"/>
              <a:t>and Felicitas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641" y="365125"/>
            <a:ext cx="2131233" cy="59785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43775" y="5953125"/>
            <a:ext cx="1809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Episcopal Palace, Ravenna 6</a:t>
            </a:r>
            <a:r>
              <a:rPr lang="en-US" baseline="30000" dirty="0" smtClean="0"/>
              <a:t>th</a:t>
            </a:r>
            <a:r>
              <a:rPr lang="en-US" dirty="0" smtClean="0"/>
              <a:t> cent.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009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64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14 The Mystique of Martyrdom  and the  Pursuit of the Holy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 The Mystique of Martyrdom  and the  Pursuit of the Holy</dc:title>
  <dc:creator>losiek</dc:creator>
  <cp:lastModifiedBy>losiek</cp:lastModifiedBy>
  <cp:revision>3</cp:revision>
  <dcterms:created xsi:type="dcterms:W3CDTF">2019-05-11T18:03:50Z</dcterms:created>
  <dcterms:modified xsi:type="dcterms:W3CDTF">2019-05-15T19:48:07Z</dcterms:modified>
</cp:coreProperties>
</file>