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1A96-0E27-4B7A-B5DA-08B8E7593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Addiction and Economics</a:t>
            </a:r>
          </a:p>
        </p:txBody>
      </p:sp>
    </p:spTree>
    <p:extLst>
      <p:ext uri="{BB962C8B-B14F-4D97-AF65-F5344CB8AC3E}">
        <p14:creationId xmlns:p14="http://schemas.microsoft.com/office/powerpoint/2010/main" val="238754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1A96-0E27-4B7A-B5DA-08B8E7593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 of Addiction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EB36D-DBFA-4344-8E75-F0E9AB1A042D}"/>
              </a:ext>
            </a:extLst>
          </p:cNvPr>
          <p:cNvSpPr txBox="1"/>
          <p:nvPr/>
        </p:nvSpPr>
        <p:spPr>
          <a:xfrm>
            <a:off x="2249805" y="3314701"/>
            <a:ext cx="7692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Socioeconomic;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to the Economy in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www.narconon.org/blog/drug-addiction/economic-costs-drug-abuse/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24819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1A96-0E27-4B7A-B5DA-08B8E7593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 of Addiction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EB36D-DBFA-4344-8E75-F0E9AB1A042D}"/>
              </a:ext>
            </a:extLst>
          </p:cNvPr>
          <p:cNvSpPr txBox="1"/>
          <p:nvPr/>
        </p:nvSpPr>
        <p:spPr>
          <a:xfrm>
            <a:off x="2249805" y="3314701"/>
            <a:ext cx="769239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“Economic Costs of Alcohol and Drug Abuse and Mental Illness: 1985”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www.narconon.org/blog/drug-addiction/economic-costs-drug-abuse/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0969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1A96-0E27-4B7A-B5DA-08B8E7593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 of Treatment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EB36D-DBFA-4344-8E75-F0E9AB1A042D}"/>
              </a:ext>
            </a:extLst>
          </p:cNvPr>
          <p:cNvSpPr txBox="1"/>
          <p:nvPr/>
        </p:nvSpPr>
        <p:spPr>
          <a:xfrm>
            <a:off x="2249805" y="3314701"/>
            <a:ext cx="769239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Rehab: 30 Day Program = Up to $20,000 per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60-day program and beyond = Up to $60,000 per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Outpatient cost for 3 months = Up to $5,000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www.addictioncenter.com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1113</TotalTime>
  <Words>108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Organic</vt:lpstr>
      <vt:lpstr>Addiction and Economics</vt:lpstr>
      <vt:lpstr>Cost of Addiction</vt:lpstr>
      <vt:lpstr>Cost of Addiction</vt:lpstr>
      <vt:lpstr>Cost of Treatment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Addiction and Economics</dc:title>
  <dc:creator>Mark Vandermeer</dc:creator>
  <cp:lastModifiedBy>Mark Vandermeer</cp:lastModifiedBy>
  <cp:revision>5</cp:revision>
  <dcterms:created xsi:type="dcterms:W3CDTF">2019-08-26T19:58:55Z</dcterms:created>
  <dcterms:modified xsi:type="dcterms:W3CDTF">2019-08-27T14:32:53Z</dcterms:modified>
</cp:coreProperties>
</file>