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9" r:id="rId5"/>
    <p:sldId id="259" r:id="rId6"/>
    <p:sldId id="262" r:id="rId7"/>
    <p:sldId id="264" r:id="rId8"/>
    <p:sldId id="265" r:id="rId9"/>
    <p:sldId id="266" r:id="rId10"/>
    <p:sldId id="267" r:id="rId11"/>
    <p:sldId id="268"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42" d="100"/>
          <a:sy n="42" d="100"/>
        </p:scale>
        <p:origin x="84" y="10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45862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19335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71053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242298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6052D6-B960-482E-B47A-5D42F0BB12A7}" type="datetimeFigureOut">
              <a:rPr lang="en-US" smtClean="0"/>
              <a:t>4/15/2018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90794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6052D6-B960-482E-B47A-5D42F0BB12A7}" type="datetimeFigureOut">
              <a:rPr lang="en-US" smtClean="0"/>
              <a:t>4/15/2018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3299090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6052D6-B960-482E-B47A-5D42F0BB12A7}" type="datetimeFigureOut">
              <a:rPr lang="en-US" smtClean="0"/>
              <a:t>4/15/2018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33411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6052D6-B960-482E-B47A-5D42F0BB12A7}" type="datetimeFigureOut">
              <a:rPr lang="en-US" smtClean="0"/>
              <a:t>4/15/2018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220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052D6-B960-482E-B47A-5D42F0BB12A7}" type="datetimeFigureOut">
              <a:rPr lang="en-US" smtClean="0"/>
              <a:t>4/15/2018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13802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27773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7131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052D6-B960-482E-B47A-5D42F0BB12A7}" type="datetimeFigureOut">
              <a:rPr lang="en-US" smtClean="0"/>
              <a:t>4/15/2018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73A8F7-3049-4FC0-ABDC-E1D76A4E8DE5}" type="slidenum">
              <a:rPr lang="en-US" smtClean="0"/>
              <a:t>‹#›</a:t>
            </a:fld>
            <a:endParaRPr lang="en-US"/>
          </a:p>
        </p:txBody>
      </p:sp>
    </p:spTree>
    <p:extLst>
      <p:ext uri="{BB962C8B-B14F-4D97-AF65-F5344CB8AC3E}">
        <p14:creationId xmlns:p14="http://schemas.microsoft.com/office/powerpoint/2010/main" val="4208840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a:latin typeface="Times New Roman" panose="02020603050405020304" pitchFamily="18" charset="0"/>
                <a:cs typeface="Times New Roman" panose="02020603050405020304" pitchFamily="18" charset="0"/>
              </a:rPr>
              <a:t>Buscar la presencia de Dios cambia tu perspectiva</a:t>
            </a:r>
          </a:p>
        </p:txBody>
      </p:sp>
      <p:sp>
        <p:nvSpPr>
          <p:cNvPr id="3" name="Content Placeholder 2"/>
          <p:cNvSpPr>
            <a:spLocks noGrp="1"/>
          </p:cNvSpPr>
          <p:nvPr>
            <p:ph idx="1"/>
          </p:nvPr>
        </p:nvSpPr>
        <p:spPr>
          <a:xfrm>
            <a:off x="3165230" y="6025662"/>
            <a:ext cx="6260123" cy="586154"/>
          </a:xfrm>
        </p:spPr>
        <p:txBody>
          <a:bodyPr>
            <a:normAutofit/>
          </a:bodyPr>
          <a:lstStyle/>
          <a:p>
            <a:pPr marL="0" indent="0" algn="ctr">
              <a:buNone/>
            </a:pPr>
            <a:r>
              <a:rPr lang="es-AR" sz="3600" b="1" dirty="0" smtClean="0">
                <a:latin typeface="Times New Roman" panose="02020603050405020304" pitchFamily="18" charset="0"/>
                <a:cs typeface="Times New Roman" panose="02020603050405020304" pitchFamily="18" charset="0"/>
              </a:rPr>
              <a:t>El triangulo del fuego de paz</a:t>
            </a:r>
            <a:endParaRPr lang="es-AR" sz="3600" b="1" dirty="0">
              <a:latin typeface="Times New Roman" panose="02020603050405020304" pitchFamily="18" charset="0"/>
              <a:cs typeface="Times New Roman" panose="02020603050405020304" pitchFamily="18" charset="0"/>
            </a:endParaRPr>
          </a:p>
        </p:txBody>
      </p:sp>
      <p:sp>
        <p:nvSpPr>
          <p:cNvPr id="4" name="Isosceles Triangle 3"/>
          <p:cNvSpPr/>
          <p:nvPr/>
        </p:nvSpPr>
        <p:spPr>
          <a:xfrm>
            <a:off x="2067339" y="984739"/>
            <a:ext cx="8882015" cy="482990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a:off x="3856383" y="1969477"/>
            <a:ext cx="5208104" cy="3200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Flame"/>
          <p:cNvPicPr>
            <a:picLocks noChangeAspect="1" noChangeArrowheads="1"/>
          </p:cNvPicPr>
          <p:nvPr/>
        </p:nvPicPr>
        <p:blipFill rotWithShape="1">
          <a:blip r:embed="rId2">
            <a:extLst>
              <a:ext uri="{28A0092B-C50C-407E-A947-70E740481C1C}">
                <a14:useLocalDpi xmlns:a14="http://schemas.microsoft.com/office/drawing/2010/main" val="0"/>
              </a:ext>
            </a:extLst>
          </a:blip>
          <a:srcRect l="31579" t="18496" r="30263" b="15607"/>
          <a:stretch/>
        </p:blipFill>
        <p:spPr bwMode="auto">
          <a:xfrm>
            <a:off x="5720863" y="3024555"/>
            <a:ext cx="1500552" cy="1828800"/>
          </a:xfrm>
          <a:prstGeom prst="rect">
            <a:avLst/>
          </a:prstGeom>
          <a:solidFill>
            <a:schemeClr val="tx1"/>
          </a:solidFill>
        </p:spPr>
      </p:pic>
      <p:sp>
        <p:nvSpPr>
          <p:cNvPr id="7" name="Content Placeholder 2"/>
          <p:cNvSpPr txBox="1">
            <a:spLocks/>
          </p:cNvSpPr>
          <p:nvPr/>
        </p:nvSpPr>
        <p:spPr>
          <a:xfrm rot="3016963">
            <a:off x="6227831" y="3074991"/>
            <a:ext cx="3710717"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Poder</a:t>
            </a:r>
            <a:endParaRPr lang="es-AR" sz="3600" b="1" dirty="0">
              <a:latin typeface="Times New Roman" panose="02020603050405020304" pitchFamily="18" charset="0"/>
              <a:cs typeface="Times New Roman" panose="02020603050405020304" pitchFamily="18" charset="0"/>
            </a:endParaRPr>
          </a:p>
        </p:txBody>
      </p:sp>
      <p:sp>
        <p:nvSpPr>
          <p:cNvPr id="8" name="Content Placeholder 2"/>
          <p:cNvSpPr txBox="1">
            <a:spLocks/>
          </p:cNvSpPr>
          <p:nvPr/>
        </p:nvSpPr>
        <p:spPr>
          <a:xfrm rot="18594004">
            <a:off x="2817121" y="2995372"/>
            <a:ext cx="4107076"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Propósito</a:t>
            </a:r>
            <a:endParaRPr lang="es-AR" sz="3600" b="1" dirty="0">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a:xfrm>
            <a:off x="3470030" y="5240216"/>
            <a:ext cx="6260123"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Presencia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756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Aplicar estos versículos cuando estas en medio del  conflicto puede ser un reto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fontScale="92500" lnSpcReduction="20000"/>
          </a:bodyPr>
          <a:lstStyle/>
          <a:p>
            <a:r>
              <a:rPr lang="es-AR" sz="3600" b="1" dirty="0" smtClean="0">
                <a:latin typeface="Times New Roman" panose="02020603050405020304" pitchFamily="18" charset="0"/>
                <a:cs typeface="Times New Roman" panose="02020603050405020304" pitchFamily="18" charset="0"/>
              </a:rPr>
              <a:t>Es difícil amar a las personas con las que tienes conflictos, es imposible</a:t>
            </a:r>
          </a:p>
          <a:p>
            <a:r>
              <a:rPr lang="es-AR" sz="3600" b="1" dirty="0" smtClean="0">
                <a:latin typeface="Times New Roman" panose="02020603050405020304" pitchFamily="18" charset="0"/>
                <a:cs typeface="Times New Roman" panose="02020603050405020304" pitchFamily="18" charset="0"/>
              </a:rPr>
              <a:t>Tu no amas a los otros cuando estas en medio del conflicto</a:t>
            </a:r>
          </a:p>
          <a:p>
            <a:r>
              <a:rPr lang="es-AR" sz="3600" b="1" dirty="0" smtClean="0">
                <a:latin typeface="Times New Roman" panose="02020603050405020304" pitchFamily="18" charset="0"/>
                <a:cs typeface="Times New Roman" panose="02020603050405020304" pitchFamily="18" charset="0"/>
              </a:rPr>
              <a:t>Ese amor solo puede venir a nosotros a través de una relación de amor con Cristo cuando estamos con el en el fuego de paz y recibir este amor.</a:t>
            </a:r>
          </a:p>
          <a:p>
            <a:r>
              <a:rPr lang="es-AR" sz="3600" b="1" dirty="0" smtClean="0">
                <a:latin typeface="Times New Roman" panose="02020603050405020304" pitchFamily="18" charset="0"/>
                <a:cs typeface="Times New Roman" panose="02020603050405020304" pitchFamily="18" charset="0"/>
              </a:rPr>
              <a:t>En medio del conflicto el mismo amor que Dios tiene para ti lo tiene para el otro que esta en el conflicto contigo, este es el gran tesoro de ser embajador de la reconciliación por Cristo en medio del conflicto, somos privilegiados de traer ese amor a este fuego destructor dado a nosotros por Cristo No nos da este amor solo para disfrutarlo nosotros, no lo da para reflejarlo a los demás en ese amor lo verán a el. El ES les hablara por ese amor a venir a Cristo. Y decimos aquí esta la lámpara y tomamos el interés de Dios y lo hacemos nuestro. </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21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Buscar el amor de </a:t>
            </a:r>
            <a:r>
              <a:rPr lang="es-AR" b="1" u="sng" dirty="0" err="1" smtClean="0">
                <a:latin typeface="Times New Roman" panose="02020603050405020304" pitchFamily="18" charset="0"/>
                <a:cs typeface="Times New Roman" panose="02020603050405020304" pitchFamily="18" charset="0"/>
              </a:rPr>
              <a:t>Diso</a:t>
            </a:r>
            <a:r>
              <a:rPr lang="es-AR" b="1" u="sng" dirty="0" smtClean="0">
                <a:latin typeface="Times New Roman" panose="02020603050405020304" pitchFamily="18" charset="0"/>
                <a:cs typeface="Times New Roman" panose="02020603050405020304" pitchFamily="18" charset="0"/>
              </a:rPr>
              <a:t> liberara ese amor para otros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lnSpcReduction="10000"/>
          </a:bodyPr>
          <a:lstStyle/>
          <a:p>
            <a:endParaRPr lang="es-ES" sz="3600" dirty="0" smtClean="0"/>
          </a:p>
          <a:p>
            <a:r>
              <a:rPr lang="es-ES" sz="3600" dirty="0" smtClean="0"/>
              <a:t>Esa relación de fe y de agradar a Dios y de amar a Dios, relación de humildad nos trae a un lugar donde Dios puede movernos y usarnos en medio del conflicto</a:t>
            </a:r>
          </a:p>
          <a:p>
            <a:r>
              <a:rPr lang="es-ES" sz="3600" dirty="0" smtClean="0"/>
              <a:t>Dios nos cambia y su amor hará grandes cosas. Podemos caminar en amor y llenarnos de ese amor, cuando somos tentados de no amar, lo pensamos por ser nuestros enemigos pero aun los debemos amar y Dios nos ayuda</a:t>
            </a:r>
            <a:endParaRPr lang="es-ES" sz="3600" dirty="0"/>
          </a:p>
          <a:p>
            <a:r>
              <a:rPr lang="es-ES" sz="3600" dirty="0" smtClean="0"/>
              <a:t>»Ustedes </a:t>
            </a:r>
            <a:r>
              <a:rPr lang="es-ES" sz="3600" dirty="0"/>
              <a:t>han oído que se dijo: “Ama a tu </a:t>
            </a:r>
            <a:r>
              <a:rPr lang="es-ES" sz="3600" dirty="0" smtClean="0"/>
              <a:t>prójimo</a:t>
            </a:r>
            <a:r>
              <a:rPr lang="es-ES" sz="3600" dirty="0"/>
              <a:t> y odia a tu enemigo”. </a:t>
            </a:r>
            <a:r>
              <a:rPr lang="es-ES" sz="3600" b="1" baseline="30000" dirty="0"/>
              <a:t> </a:t>
            </a:r>
            <a:r>
              <a:rPr lang="es-ES" sz="3600" dirty="0"/>
              <a:t>Pero yo les digo: Amen a sus enemigos y oren por quienes los </a:t>
            </a:r>
            <a:r>
              <a:rPr lang="es-ES" sz="3600" dirty="0" smtClean="0"/>
              <a:t>persiguen.</a:t>
            </a:r>
            <a:r>
              <a:rPr lang="es-AR" sz="3600" b="1" dirty="0" smtClean="0">
                <a:latin typeface="Times New Roman" panose="02020603050405020304" pitchFamily="18" charset="0"/>
                <a:cs typeface="Times New Roman" panose="02020603050405020304" pitchFamily="18" charset="0"/>
              </a:rPr>
              <a:t>” Mat. 5:43-44</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193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Cuando estés en medio del conflicto recuerda que Dios siempre esta trabajando corrigiendo ese camino de vida así que debes agradecer donde estas y por lo que pasas y Dios esta ahí llenándote de su amor para que le agrades y por fe harás las decisiones de agradarlo</a:t>
            </a:r>
          </a:p>
          <a:p>
            <a:r>
              <a:rPr lang="es-AR" sz="4000" b="1" dirty="0" smtClean="0">
                <a:latin typeface="Times New Roman" panose="02020603050405020304" pitchFamily="18" charset="0"/>
                <a:cs typeface="Times New Roman" panose="02020603050405020304" pitchFamily="18" charset="0"/>
              </a:rPr>
              <a:t>Que Dios </a:t>
            </a:r>
            <a:r>
              <a:rPr lang="es-AR" sz="4000" b="1" smtClean="0">
                <a:latin typeface="Times New Roman" panose="02020603050405020304" pitchFamily="18" charset="0"/>
                <a:cs typeface="Times New Roman" panose="02020603050405020304" pitchFamily="18" charset="0"/>
              </a:rPr>
              <a:t>los bendiga.</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29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22031"/>
            <a:ext cx="12192000" cy="844062"/>
          </a:xfrm>
        </p:spPr>
        <p:txBody>
          <a:bodyPr>
            <a:normAutofit fontScale="90000"/>
          </a:bodyPr>
          <a:lstStyle/>
          <a:p>
            <a:r>
              <a:rPr lang="es-AR" sz="4400" b="1" u="sng" dirty="0" smtClean="0">
                <a:latin typeface="Times New Roman" panose="02020603050405020304" pitchFamily="18" charset="0"/>
                <a:cs typeface="Times New Roman" panose="02020603050405020304" pitchFamily="18" charset="0"/>
              </a:rPr>
              <a:t>Cuarto atributo del Bombero de los conflictos: </a:t>
            </a:r>
            <a:br>
              <a:rPr lang="es-AR" sz="4400" b="1" u="sng" dirty="0" smtClean="0">
                <a:latin typeface="Times New Roman" panose="02020603050405020304" pitchFamily="18" charset="0"/>
                <a:cs typeface="Times New Roman" panose="02020603050405020304" pitchFamily="18" charset="0"/>
              </a:rPr>
            </a:br>
            <a:r>
              <a:rPr lang="es-AR" sz="4400" b="1" u="sng" dirty="0" smtClean="0">
                <a:latin typeface="Times New Roman" panose="02020603050405020304" pitchFamily="18" charset="0"/>
                <a:cs typeface="Times New Roman" panose="02020603050405020304" pitchFamily="18" charset="0"/>
              </a:rPr>
              <a:t>AMOR</a:t>
            </a:r>
            <a:endParaRPr lang="es-AR" sz="4400" b="1" u="sng" dirty="0">
              <a:latin typeface="Times New Roman" panose="02020603050405020304" pitchFamily="18" charset="0"/>
              <a:cs typeface="Times New Roman" panose="02020603050405020304" pitchFamily="18" charset="0"/>
            </a:endParaRPr>
          </a:p>
        </p:txBody>
      </p:sp>
      <p:pic>
        <p:nvPicPr>
          <p:cNvPr id="1026" name="Picture 2" descr="Image result for firefighter pray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6093"/>
            <a:ext cx="12192000" cy="5591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0898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En esta clase hablaremos del cuarto atributo para el que quier</a:t>
            </a:r>
            <a:r>
              <a:rPr lang="es-AR" sz="3600" b="1" dirty="0" smtClean="0">
                <a:latin typeface="Times New Roman" panose="02020603050405020304" pitchFamily="18" charset="0"/>
                <a:cs typeface="Times New Roman" panose="02020603050405020304" pitchFamily="18" charset="0"/>
              </a:rPr>
              <a:t>e extinguir el fuego destructor del conflicto</a:t>
            </a:r>
          </a:p>
          <a:p>
            <a:r>
              <a:rPr lang="es-AR" sz="3600" b="1" dirty="0" smtClean="0">
                <a:latin typeface="Times New Roman" panose="02020603050405020304" pitchFamily="18" charset="0"/>
                <a:cs typeface="Times New Roman" panose="02020603050405020304" pitchFamily="18" charset="0"/>
              </a:rPr>
              <a:t>Hemos hablado de los otros atributos, la Humildad, el deseo de agradar a Dios, y la Fe</a:t>
            </a:r>
          </a:p>
          <a:p>
            <a:r>
              <a:rPr lang="es-AR" sz="3600" b="1" dirty="0" smtClean="0">
                <a:latin typeface="Times New Roman" panose="02020603050405020304" pitchFamily="18" charset="0"/>
                <a:cs typeface="Times New Roman" panose="02020603050405020304" pitchFamily="18" charset="0"/>
              </a:rPr>
              <a:t>Todos estos atributos se nos dan cuando venimos al fuego de paz que es Cristo, nosotros no los tenemos, si pasamos tiempo con el y su palabra no los provee la humildad que cristo tiene y el deseo de agradar a Dios y la fe que es nos regala</a:t>
            </a:r>
          </a:p>
        </p:txBody>
      </p:sp>
    </p:spTree>
    <p:extLst>
      <p:ext uri="{BB962C8B-B14F-4D97-AF65-F5344CB8AC3E}">
        <p14:creationId xmlns:p14="http://schemas.microsoft.com/office/powerpoint/2010/main" val="273911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Pero todos estos atributos no podrían ser sin este cuarto que también es un regalo de Dios y estos atributos los podemos usar cuando hay conflictos, pero solo en Cristo los obtendremos porque nosotros somos egoístas, queremos solo agradarnos en medio del conflicto y usamos la fe que Dios nos da para obtener lo que nosotros queremos. Oímos muchas predicaciones de que es lo que Dios puede hacer por ti y no que es lo que Dios espera que hagas por el</a:t>
            </a:r>
          </a:p>
          <a:p>
            <a:r>
              <a:rPr lang="es-AR" sz="3600" b="1" dirty="0" smtClean="0">
                <a:latin typeface="Times New Roman" panose="02020603050405020304" pitchFamily="18" charset="0"/>
                <a:cs typeface="Times New Roman" panose="02020603050405020304" pitchFamily="18" charset="0"/>
              </a:rPr>
              <a:t>Déjalo que te use en el conflicto, en tu matrimonio, como padre, en tu trabajo</a:t>
            </a:r>
          </a:p>
          <a:p>
            <a:pPr marL="0" indent="0">
              <a:buNone/>
            </a:pP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723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a:latin typeface="Times New Roman" panose="02020603050405020304" pitchFamily="18" charset="0"/>
                <a:cs typeface="Times New Roman" panose="02020603050405020304" pitchFamily="18" charset="0"/>
              </a:rPr>
              <a:t>El cuarto atributo es el amor</a:t>
            </a:r>
          </a:p>
        </p:txBody>
      </p:sp>
      <p:sp>
        <p:nvSpPr>
          <p:cNvPr id="3" name="Content Placeholder 2"/>
          <p:cNvSpPr>
            <a:spLocks noGrp="1"/>
          </p:cNvSpPr>
          <p:nvPr>
            <p:ph idx="1"/>
          </p:nvPr>
        </p:nvSpPr>
        <p:spPr>
          <a:xfrm>
            <a:off x="0" y="984738"/>
            <a:ext cx="12192000" cy="5873261"/>
          </a:xfrm>
        </p:spPr>
        <p:txBody>
          <a:bodyPr>
            <a:normAutofit/>
          </a:bodyPr>
          <a:lstStyle/>
          <a:p>
            <a:r>
              <a:rPr lang="es-AR" sz="4000" b="1" dirty="0" smtClean="0">
                <a:latin typeface="Times New Roman" panose="02020603050405020304" pitchFamily="18" charset="0"/>
                <a:cs typeface="Times New Roman" panose="02020603050405020304" pitchFamily="18" charset="0"/>
              </a:rPr>
              <a:t>“</a:t>
            </a:r>
            <a:r>
              <a:rPr lang="es-ES" sz="4000" dirty="0">
                <a:latin typeface="Times New Roman" panose="02020603050405020304" pitchFamily="18" charset="0"/>
                <a:cs typeface="Times New Roman" panose="02020603050405020304" pitchFamily="18" charset="0"/>
              </a:rPr>
              <a:t>y si tengo una fe que logra trasladar montañas, pero me falta el amor, no soy nada.</a:t>
            </a:r>
            <a:r>
              <a:rPr lang="es-AR" sz="4000" b="1" dirty="0" smtClean="0">
                <a:latin typeface="Times New Roman" panose="02020603050405020304" pitchFamily="18" charset="0"/>
                <a:cs typeface="Times New Roman" panose="02020603050405020304" pitchFamily="18" charset="0"/>
              </a:rPr>
              <a:t>” 1 </a:t>
            </a:r>
            <a:r>
              <a:rPr lang="es-AR" sz="4000" b="1" dirty="0" err="1" smtClean="0">
                <a:latin typeface="Times New Roman" panose="02020603050405020304" pitchFamily="18" charset="0"/>
                <a:cs typeface="Times New Roman" panose="02020603050405020304" pitchFamily="18" charset="0"/>
              </a:rPr>
              <a:t>Cor</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13:2b</a:t>
            </a:r>
          </a:p>
          <a:p>
            <a:r>
              <a:rPr lang="es-AR" sz="4000" b="1" dirty="0" smtClean="0">
                <a:latin typeface="Times New Roman" panose="02020603050405020304" pitchFamily="18" charset="0"/>
                <a:cs typeface="Times New Roman" panose="02020603050405020304" pitchFamily="18" charset="0"/>
              </a:rPr>
              <a:t>La Fe en Dios se expresa a través del amor</a:t>
            </a:r>
          </a:p>
          <a:p>
            <a:r>
              <a:rPr lang="es-ES" sz="4000" dirty="0">
                <a:latin typeface="Times New Roman" panose="02020603050405020304" pitchFamily="18" charset="0"/>
                <a:cs typeface="Times New Roman" panose="02020603050405020304" pitchFamily="18" charset="0"/>
              </a:rPr>
              <a:t>En Cristo Jesús de nada vale estar o no estar circuncidados; lo que vale es la fe que actúa mediante el amor.</a:t>
            </a:r>
            <a:r>
              <a:rPr lang="es-AR" sz="4000" b="1" dirty="0">
                <a:latin typeface="Times New Roman" panose="02020603050405020304" pitchFamily="18" charset="0"/>
                <a:cs typeface="Times New Roman" panose="02020603050405020304" pitchFamily="18" charset="0"/>
              </a:rPr>
              <a:t>” Gal. </a:t>
            </a:r>
            <a:r>
              <a:rPr lang="es-AR" sz="4000" b="1" dirty="0" smtClean="0">
                <a:latin typeface="Times New Roman" panose="02020603050405020304" pitchFamily="18" charset="0"/>
                <a:cs typeface="Times New Roman" panose="02020603050405020304" pitchFamily="18" charset="0"/>
              </a:rPr>
              <a:t>5:6</a:t>
            </a:r>
          </a:p>
          <a:p>
            <a:r>
              <a:rPr lang="es-AR" sz="4000" b="1" dirty="0">
                <a:latin typeface="Times New Roman" panose="02020603050405020304" pitchFamily="18" charset="0"/>
                <a:cs typeface="Times New Roman" panose="02020603050405020304" pitchFamily="18" charset="0"/>
              </a:rPr>
              <a:t>“</a:t>
            </a:r>
            <a:r>
              <a:rPr lang="es-ES" sz="4000" dirty="0"/>
              <a:t>Y nosotros hemos llegado a saber y creer que Dios nos ama. Dios es amor. El que permanece en amor, permanece en Dios, y Dios en él.</a:t>
            </a:r>
            <a:r>
              <a:rPr lang="es-AR" sz="4000" b="1" dirty="0">
                <a:latin typeface="Times New Roman" panose="02020603050405020304" pitchFamily="18" charset="0"/>
                <a:cs typeface="Times New Roman" panose="02020603050405020304" pitchFamily="18" charset="0"/>
              </a:rPr>
              <a:t>” 1 </a:t>
            </a:r>
            <a:r>
              <a:rPr lang="es-AR" sz="4000" b="1" dirty="0" err="1">
                <a:latin typeface="Times New Roman" panose="02020603050405020304" pitchFamily="18" charset="0"/>
                <a:cs typeface="Times New Roman" panose="02020603050405020304" pitchFamily="18" charset="0"/>
              </a:rPr>
              <a:t>Jn</a:t>
            </a:r>
            <a:r>
              <a:rPr lang="es-AR" sz="4000" b="1" dirty="0">
                <a:latin typeface="Times New Roman" panose="02020603050405020304" pitchFamily="18" charset="0"/>
                <a:cs typeface="Times New Roman" panose="02020603050405020304" pitchFamily="18" charset="0"/>
              </a:rPr>
              <a:t>. 4:16</a:t>
            </a:r>
          </a:p>
          <a:p>
            <a:endParaRPr lang="es-AR" sz="4000" b="1" dirty="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504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a:latin typeface="Times New Roman" panose="02020603050405020304" pitchFamily="18" charset="0"/>
                <a:cs typeface="Times New Roman" panose="02020603050405020304" pitchFamily="18" charset="0"/>
              </a:rPr>
              <a:t>El cuarto atributo es el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a:t>
            </a:r>
            <a:r>
              <a:rPr lang="es-ES" sz="4000" dirty="0"/>
              <a:t>Y esta esperanza no nos defrauda, porque Dios ha derramado su amor en nuestro corazón por el Espíritu Santo que nos ha dado.</a:t>
            </a:r>
            <a:r>
              <a:rPr lang="es-AR" sz="4000" b="1" dirty="0" smtClean="0">
                <a:latin typeface="Times New Roman" panose="02020603050405020304" pitchFamily="18" charset="0"/>
                <a:cs typeface="Times New Roman" panose="02020603050405020304" pitchFamily="18" charset="0"/>
              </a:rPr>
              <a:t>” </a:t>
            </a:r>
            <a:r>
              <a:rPr lang="es-AR" sz="4000" b="1" dirty="0" err="1" smtClean="0">
                <a:latin typeface="Times New Roman" panose="02020603050405020304" pitchFamily="18" charset="0"/>
                <a:cs typeface="Times New Roman" panose="02020603050405020304" pitchFamily="18" charset="0"/>
              </a:rPr>
              <a:t>Rom</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5:5</a:t>
            </a:r>
          </a:p>
          <a:p>
            <a:r>
              <a:rPr lang="es-AR" sz="4000" b="1" dirty="0" smtClean="0">
                <a:latin typeface="Times New Roman" panose="02020603050405020304" pitchFamily="18" charset="0"/>
                <a:cs typeface="Times New Roman" panose="02020603050405020304" pitchFamily="18" charset="0"/>
              </a:rPr>
              <a:t>Cuando pasamos tiempo con Cristo como fuego de paz y nos hacemos disponibles para ser usados, Dios con el poder del Espíritu Santo nos da ese amor y nos cambia y nuestra fe trabaja a través de ese amor en medio del fuego destructor del conflicto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053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El amor que Dios da, es mas grande que el temor que existe en medio del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9"/>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a:t>
            </a:r>
            <a:r>
              <a:rPr lang="es-ES" sz="4000" dirty="0"/>
              <a:t>sino que el amor perfecto echa fuera el temor. El que teme espera el castigo, así que no ha sido perfeccionado en el amor.</a:t>
            </a:r>
            <a:r>
              <a:rPr lang="es-AR" sz="4000" b="1" dirty="0" smtClean="0">
                <a:latin typeface="Times New Roman" panose="02020603050405020304" pitchFamily="18" charset="0"/>
                <a:cs typeface="Times New Roman" panose="02020603050405020304" pitchFamily="18" charset="0"/>
              </a:rPr>
              <a:t>” 1 </a:t>
            </a:r>
            <a:r>
              <a:rPr lang="es-AR" sz="4000" b="1" dirty="0" err="1" smtClean="0">
                <a:latin typeface="Times New Roman" panose="02020603050405020304" pitchFamily="18" charset="0"/>
                <a:cs typeface="Times New Roman" panose="02020603050405020304" pitchFamily="18" charset="0"/>
              </a:rPr>
              <a:t>Jn</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4:18</a:t>
            </a:r>
          </a:p>
          <a:p>
            <a:r>
              <a:rPr lang="es-AR" sz="3200" b="1" dirty="0" smtClean="0">
                <a:latin typeface="Times New Roman" panose="02020603050405020304" pitchFamily="18" charset="0"/>
                <a:cs typeface="Times New Roman" panose="02020603050405020304" pitchFamily="18" charset="0"/>
              </a:rPr>
              <a:t>El conflicto es lo que hace que nuestros miedos salgan a flote, los temores son los que nos hacen que tomemos esas malas decisiones en medio del conflicto basado en lo que pasa en el fuego destructor</a:t>
            </a:r>
          </a:p>
          <a:p>
            <a:r>
              <a:rPr lang="es-AR" sz="3200" b="1" dirty="0" smtClean="0">
                <a:latin typeface="Times New Roman" panose="02020603050405020304" pitchFamily="18" charset="0"/>
                <a:cs typeface="Times New Roman" panose="02020603050405020304" pitchFamily="18" charset="0"/>
              </a:rPr>
              <a:t>Tenemos miedo a fallar, que la gente vea cosas en nosotros que ellos no saben de nosotros, algo ha sido expuesto que nos avergüenza o tememos a la perdida, de un sueno ,pero el amor de Dios es mas grande y ese amor se encuentra en el fuego de paz</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096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Fuimos creados para esta relación de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3600" b="1" dirty="0" smtClean="0">
                <a:latin typeface="Times New Roman" panose="02020603050405020304" pitchFamily="18" charset="0"/>
                <a:cs typeface="Times New Roman" panose="02020603050405020304" pitchFamily="18" charset="0"/>
              </a:rPr>
              <a:t>“</a:t>
            </a:r>
            <a:r>
              <a:rPr lang="es-ES" sz="3600" dirty="0">
                <a:latin typeface="Times New Roman" panose="02020603050405020304" pitchFamily="18" charset="0"/>
                <a:cs typeface="Times New Roman" panose="02020603050405020304" pitchFamily="18" charset="0"/>
              </a:rPr>
              <a:t>Uno de los maestros de la ley se acercó y los oyó discutiendo. Al ver lo bien que Jesús les había contestado, le </a:t>
            </a:r>
            <a:r>
              <a:rPr lang="es-ES" sz="3600" dirty="0" smtClean="0">
                <a:latin typeface="Times New Roman" panose="02020603050405020304" pitchFamily="18" charset="0"/>
                <a:cs typeface="Times New Roman" panose="02020603050405020304" pitchFamily="18" charset="0"/>
              </a:rPr>
              <a:t>preguntó: De </a:t>
            </a:r>
            <a:r>
              <a:rPr lang="es-ES" sz="3600" dirty="0">
                <a:latin typeface="Times New Roman" panose="02020603050405020304" pitchFamily="18" charset="0"/>
                <a:cs typeface="Times New Roman" panose="02020603050405020304" pitchFamily="18" charset="0"/>
              </a:rPr>
              <a:t>todos los mandamientos, ¿cuál es el más </a:t>
            </a:r>
            <a:r>
              <a:rPr lang="es-ES" sz="3600" dirty="0" smtClean="0">
                <a:latin typeface="Times New Roman" panose="02020603050405020304" pitchFamily="18" charset="0"/>
                <a:cs typeface="Times New Roman" panose="02020603050405020304" pitchFamily="18" charset="0"/>
              </a:rPr>
              <a:t>importante? El </a:t>
            </a:r>
            <a:r>
              <a:rPr lang="es-ES" sz="3600" dirty="0">
                <a:latin typeface="Times New Roman" panose="02020603050405020304" pitchFamily="18" charset="0"/>
                <a:cs typeface="Times New Roman" panose="02020603050405020304" pitchFamily="18" charset="0"/>
              </a:rPr>
              <a:t>más importante es: “Oye, Israel. El Señor nuestro Dios es el único </a:t>
            </a:r>
            <a:r>
              <a:rPr lang="es-ES" sz="3600" dirty="0" smtClean="0">
                <a:latin typeface="Times New Roman" panose="02020603050405020304" pitchFamily="18" charset="0"/>
                <a:cs typeface="Times New Roman" panose="02020603050405020304" pitchFamily="18" charset="0"/>
              </a:rPr>
              <a:t>Señor</a:t>
            </a:r>
            <a:r>
              <a:rPr lang="es-ES" sz="3600" baseline="30000" dirty="0" smtClean="0">
                <a:latin typeface="Times New Roman" panose="02020603050405020304" pitchFamily="18" charset="0"/>
                <a:cs typeface="Times New Roman" panose="02020603050405020304" pitchFamily="18" charset="0"/>
              </a:rPr>
              <a:t>,</a:t>
            </a:r>
            <a:r>
              <a:rPr lang="es-ES" sz="3600" dirty="0" smtClean="0">
                <a:latin typeface="Times New Roman" panose="02020603050405020304" pitchFamily="18" charset="0"/>
                <a:cs typeface="Times New Roman" panose="02020603050405020304" pitchFamily="18" charset="0"/>
              </a:rPr>
              <a:t> contestó Jesús.</a:t>
            </a:r>
            <a:r>
              <a:rPr lang="es-ES" sz="3600" b="1" baseline="30000" dirty="0">
                <a:latin typeface="Times New Roman" panose="02020603050405020304" pitchFamily="18" charset="0"/>
                <a:cs typeface="Times New Roman" panose="02020603050405020304" pitchFamily="18" charset="0"/>
              </a:rPr>
              <a:t> </a:t>
            </a:r>
            <a:r>
              <a:rPr lang="es-ES" sz="3600" dirty="0">
                <a:latin typeface="Times New Roman" panose="02020603050405020304" pitchFamily="18" charset="0"/>
                <a:cs typeface="Times New Roman" panose="02020603050405020304" pitchFamily="18" charset="0"/>
              </a:rPr>
              <a:t>Ama al Señor tu Dios con todo tu corazón, con toda tu alma, con toda tu mente y con todas tus fuerzas</a:t>
            </a:r>
            <a:r>
              <a:rPr lang="es-ES" sz="3600" dirty="0" smtClean="0">
                <a:latin typeface="Times New Roman" panose="02020603050405020304" pitchFamily="18" charset="0"/>
                <a:cs typeface="Times New Roman" panose="02020603050405020304" pitchFamily="18" charset="0"/>
              </a:rPr>
              <a:t>”.</a:t>
            </a:r>
            <a:r>
              <a:rPr lang="es-ES" sz="3600" b="1" baseline="30000" dirty="0">
                <a:latin typeface="Times New Roman" panose="02020603050405020304" pitchFamily="18" charset="0"/>
                <a:cs typeface="Times New Roman" panose="02020603050405020304" pitchFamily="18" charset="0"/>
              </a:rPr>
              <a:t> </a:t>
            </a:r>
            <a:r>
              <a:rPr lang="es-ES" sz="3600" dirty="0">
                <a:latin typeface="Times New Roman" panose="02020603050405020304" pitchFamily="18" charset="0"/>
                <a:cs typeface="Times New Roman" panose="02020603050405020304" pitchFamily="18" charset="0"/>
              </a:rPr>
              <a:t>El segundo es: “Ama a tu prójimo como a ti mismo</a:t>
            </a:r>
            <a:r>
              <a:rPr lang="es-ES" sz="3600" dirty="0" smtClean="0">
                <a:latin typeface="Times New Roman" panose="02020603050405020304" pitchFamily="18" charset="0"/>
                <a:cs typeface="Times New Roman" panose="02020603050405020304" pitchFamily="18" charset="0"/>
              </a:rPr>
              <a:t>”.</a:t>
            </a:r>
            <a:r>
              <a:rPr lang="es-ES" sz="3600" baseline="30000" dirty="0">
                <a:latin typeface="Times New Roman" panose="02020603050405020304" pitchFamily="18" charset="0"/>
                <a:cs typeface="Times New Roman" panose="02020603050405020304" pitchFamily="18" charset="0"/>
              </a:rPr>
              <a:t> </a:t>
            </a:r>
            <a:r>
              <a:rPr lang="es-ES" sz="3600" dirty="0" smtClean="0">
                <a:latin typeface="Times New Roman" panose="02020603050405020304" pitchFamily="18" charset="0"/>
                <a:cs typeface="Times New Roman" panose="02020603050405020304" pitchFamily="18" charset="0"/>
              </a:rPr>
              <a:t>No </a:t>
            </a:r>
            <a:r>
              <a:rPr lang="es-ES" sz="3600" dirty="0">
                <a:latin typeface="Times New Roman" panose="02020603050405020304" pitchFamily="18" charset="0"/>
                <a:cs typeface="Times New Roman" panose="02020603050405020304" pitchFamily="18" charset="0"/>
              </a:rPr>
              <a:t>hay otro mandamiento más importante que estos</a:t>
            </a:r>
            <a:r>
              <a:rPr lang="es-ES" sz="3600" dirty="0" smtClean="0">
                <a:latin typeface="Times New Roman" panose="02020603050405020304" pitchFamily="18" charset="0"/>
                <a:cs typeface="Times New Roman" panose="02020603050405020304" pitchFamily="18" charset="0"/>
              </a:rPr>
              <a:t>.</a:t>
            </a:r>
            <a:r>
              <a:rPr lang="es-AR" sz="3600" b="1" dirty="0" smtClean="0">
                <a:latin typeface="Times New Roman" panose="02020603050405020304" pitchFamily="18" charset="0"/>
                <a:cs typeface="Times New Roman" panose="02020603050405020304" pitchFamily="18" charset="0"/>
              </a:rPr>
              <a:t>” Mr. </a:t>
            </a:r>
            <a:r>
              <a:rPr lang="es-AR" sz="3600" b="1" dirty="0" smtClean="0">
                <a:latin typeface="Times New Roman" panose="02020603050405020304" pitchFamily="18" charset="0"/>
                <a:cs typeface="Times New Roman" panose="02020603050405020304" pitchFamily="18" charset="0"/>
              </a:rPr>
              <a:t>12:28-31</a:t>
            </a:r>
          </a:p>
          <a:p>
            <a:r>
              <a:rPr lang="es-AR" sz="3600" b="1" dirty="0" smtClean="0">
                <a:latin typeface="Times New Roman" panose="02020603050405020304" pitchFamily="18" charset="0"/>
                <a:cs typeface="Times New Roman" panose="02020603050405020304" pitchFamily="18" charset="0"/>
              </a:rPr>
              <a:t>El que amemos a otros es la prueba de que conocemos a Dios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136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El amor muestra que somos sus discípulos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ES" sz="3600" dirty="0"/>
              <a:t>»Este mandamiento nuevo les doy: que se amen los unos a los otros. Así como yo los he amado, también ustedes deben amarse los unos a los otros. </a:t>
            </a:r>
            <a:r>
              <a:rPr lang="es-ES" sz="3600" b="1" baseline="30000" dirty="0"/>
              <a:t>35 </a:t>
            </a:r>
            <a:r>
              <a:rPr lang="es-ES" sz="3600" dirty="0"/>
              <a:t>De este modo todos sabrán que son mis discípulos, si se aman los unos a los otros».</a:t>
            </a:r>
            <a:r>
              <a:rPr lang="es-AR" sz="3600" b="1" dirty="0" err="1" smtClean="0">
                <a:latin typeface="Times New Roman" panose="02020603050405020304" pitchFamily="18" charset="0"/>
                <a:cs typeface="Times New Roman" panose="02020603050405020304" pitchFamily="18" charset="0"/>
              </a:rPr>
              <a:t>Jn</a:t>
            </a:r>
            <a:r>
              <a:rPr lang="es-AR" sz="3600" b="1" dirty="0" smtClean="0">
                <a:latin typeface="Times New Roman" panose="02020603050405020304" pitchFamily="18" charset="0"/>
                <a:cs typeface="Times New Roman" panose="02020603050405020304" pitchFamily="18" charset="0"/>
              </a:rPr>
              <a:t>. </a:t>
            </a:r>
            <a:r>
              <a:rPr lang="es-AR" sz="3600" b="1" dirty="0" smtClean="0">
                <a:latin typeface="Times New Roman" panose="02020603050405020304" pitchFamily="18" charset="0"/>
                <a:cs typeface="Times New Roman" panose="02020603050405020304" pitchFamily="18" charset="0"/>
              </a:rPr>
              <a:t>13:34-35</a:t>
            </a:r>
          </a:p>
          <a:p>
            <a:r>
              <a:rPr lang="es-AR" sz="3600" b="1" dirty="0">
                <a:latin typeface="Times New Roman" panose="02020603050405020304" pitchFamily="18" charset="0"/>
                <a:cs typeface="Times New Roman" panose="02020603050405020304" pitchFamily="18" charset="0"/>
              </a:rPr>
              <a:t>“</a:t>
            </a:r>
            <a:r>
              <a:rPr lang="es-ES" sz="3600" dirty="0"/>
              <a:t>Si alguien afirma: «Yo amo a Dios», pero odia a su hermano, es un mentiroso; pues el que no ama a su hermano, a quien ha visto, no puede amar a Dios, a quien no ha visto.</a:t>
            </a:r>
            <a:r>
              <a:rPr lang="es-AR" sz="3600" b="1" dirty="0">
                <a:latin typeface="Times New Roman" panose="02020603050405020304" pitchFamily="18" charset="0"/>
                <a:cs typeface="Times New Roman" panose="02020603050405020304" pitchFamily="18" charset="0"/>
              </a:rPr>
              <a:t>” 1 </a:t>
            </a:r>
            <a:r>
              <a:rPr lang="es-AR" sz="3600" b="1" dirty="0" err="1">
                <a:latin typeface="Times New Roman" panose="02020603050405020304" pitchFamily="18" charset="0"/>
                <a:cs typeface="Times New Roman" panose="02020603050405020304" pitchFamily="18" charset="0"/>
              </a:rPr>
              <a:t>Jn</a:t>
            </a:r>
            <a:r>
              <a:rPr lang="es-AR" sz="3600" b="1" dirty="0">
                <a:latin typeface="Times New Roman" panose="02020603050405020304" pitchFamily="18" charset="0"/>
                <a:cs typeface="Times New Roman" panose="02020603050405020304" pitchFamily="18" charset="0"/>
              </a:rPr>
              <a:t>. 4:20</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89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995</Words>
  <Application>Microsoft Office PowerPoint</Application>
  <PresentationFormat>Widescreen</PresentationFormat>
  <Paragraphs>44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Buscar la presencia de Dios cambia tu perspectiva</vt:lpstr>
      <vt:lpstr>Cuarto atributo del Bombero de los conflictos:  AMOR</vt:lpstr>
      <vt:lpstr>Introducción</vt:lpstr>
      <vt:lpstr>Introducción</vt:lpstr>
      <vt:lpstr>El cuarto atributo es el amor</vt:lpstr>
      <vt:lpstr>El cuarto atributo es el amor</vt:lpstr>
      <vt:lpstr>El amor que Dios da, es mas grande que el temor que existe en medio del conflicto</vt:lpstr>
      <vt:lpstr>Fuimos creados para esta relación de amor</vt:lpstr>
      <vt:lpstr>El amor muestra que somos sus discípulos</vt:lpstr>
      <vt:lpstr>Aplicar estos versículos cuando estas en medio del  conflicto puede ser un reto</vt:lpstr>
      <vt:lpstr>Buscar el amor de Diso liberara ese amor para otros</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Buscar la presencia de Dios cambia tu perspectiva</dc:title>
  <dc:creator>Jorge Muniz</dc:creator>
  <cp:lastModifiedBy>Jorge Muniz</cp:lastModifiedBy>
  <cp:revision>15</cp:revision>
  <dcterms:created xsi:type="dcterms:W3CDTF">2018-04-14T23:08:22Z</dcterms:created>
  <dcterms:modified xsi:type="dcterms:W3CDTF">2018-04-15T08:49:28Z</dcterms:modified>
</cp:coreProperties>
</file>