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11"/>
  </p:notesMasterIdLst>
  <p:handoutMasterIdLst>
    <p:handoutMasterId r:id="rId12"/>
  </p:handoutMasterIdLst>
  <p:sldIdLst>
    <p:sldId id="325" r:id="rId3"/>
    <p:sldId id="289" r:id="rId4"/>
    <p:sldId id="374" r:id="rId5"/>
    <p:sldId id="376" r:id="rId6"/>
    <p:sldId id="377" r:id="rId7"/>
    <p:sldId id="379" r:id="rId8"/>
    <p:sldId id="381" r:id="rId9"/>
    <p:sldId id="39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jvorGf9PzUAhUC8j4KHZAJB2cQjRwIBw&amp;url=http://www.bremskerl.de/de/kontakt/vertriebspartner/industrie&amp;psig=AFQjCNFTsLkKcqDdTzcHogoM4Odbk35Bog&amp;ust=149971378760630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70791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2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1 Antecedentes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2 Iglesia  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471986" y="495722"/>
            <a:ext cx="86341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IGLESIA</a:t>
            </a:r>
          </a:p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Crece y Madura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3065190" y="24186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3065190" y="537093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1361679" y="369007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993182" y="544294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3137198" y="2346598"/>
            <a:ext cx="5112568" cy="2952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2897932" y="513586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5" name="4 CuadroTexto"/>
          <p:cNvSpPr txBox="1"/>
          <p:nvPr/>
        </p:nvSpPr>
        <p:spPr>
          <a:xfrm>
            <a:off x="1714500" y="381422"/>
            <a:ext cx="74295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IGLESIA</a:t>
            </a:r>
          </a:p>
          <a:p>
            <a:r>
              <a:rPr lang="es-MX" sz="4400" b="1" dirty="0" smtClean="0">
                <a:solidFill>
                  <a:schemeClr val="bg1"/>
                </a:solidFill>
              </a:rPr>
              <a:t>Crece y Madura</a:t>
            </a:r>
            <a:endParaRPr lang="es-MX" sz="4400" dirty="0">
              <a:solidFill>
                <a:schemeClr val="bg1"/>
              </a:solidFill>
            </a:endParaRPr>
          </a:p>
        </p:txBody>
      </p:sp>
      <p:pic>
        <p:nvPicPr>
          <p:cNvPr id="13" name="Picture 4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809750" y="1885206"/>
            <a:ext cx="9886950" cy="4725144"/>
          </a:xfrm>
          <a:prstGeom prst="rect">
            <a:avLst/>
          </a:prstGeom>
          <a:noFill/>
        </p:spPr>
      </p:pic>
      <p:cxnSp>
        <p:nvCxnSpPr>
          <p:cNvPr id="14" name="13 Conector recto de flecha"/>
          <p:cNvCxnSpPr/>
          <p:nvPr/>
        </p:nvCxnSpPr>
        <p:spPr>
          <a:xfrm>
            <a:off x="4106838" y="3645024"/>
            <a:ext cx="6984776" cy="0"/>
          </a:xfrm>
          <a:prstGeom prst="straightConnector1">
            <a:avLst/>
          </a:prstGeom>
          <a:ln w="2603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CuadroTexto"/>
          <p:cNvSpPr txBox="1"/>
          <p:nvPr/>
        </p:nvSpPr>
        <p:spPr>
          <a:xfrm>
            <a:off x="8139286" y="2204864"/>
            <a:ext cx="2952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/>
              <a:t>Siglo XXI</a:t>
            </a:r>
            <a:endParaRPr lang="es-MX" sz="4400" dirty="0"/>
          </a:p>
        </p:txBody>
      </p:sp>
      <p:sp>
        <p:nvSpPr>
          <p:cNvPr id="16" name="15 CuadroTexto"/>
          <p:cNvSpPr txBox="1"/>
          <p:nvPr/>
        </p:nvSpPr>
        <p:spPr>
          <a:xfrm rot="19039758">
            <a:off x="2824669" y="2671485"/>
            <a:ext cx="2952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/>
              <a:t>Siglo I</a:t>
            </a:r>
            <a:endParaRPr lang="es-MX" sz="4400" dirty="0"/>
          </a:p>
        </p:txBody>
      </p:sp>
      <p:sp>
        <p:nvSpPr>
          <p:cNvPr id="17" name="16 CuadroTexto"/>
          <p:cNvSpPr txBox="1"/>
          <p:nvPr/>
        </p:nvSpPr>
        <p:spPr>
          <a:xfrm>
            <a:off x="4250854" y="3140968"/>
            <a:ext cx="5760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 smtClean="0"/>
              <a:t>II III IV V VI VII VIII IX X XI XII XIII XIV XV XVI XVII XVIII XIX XX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3065190" y="24186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3065190" y="537093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1361679" y="369007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993182" y="544294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3137198" y="2346598"/>
            <a:ext cx="5112568" cy="2952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2897932" y="513586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7258050" y="3242102"/>
            <a:ext cx="2948243" cy="1200329"/>
          </a:xfrm>
          <a:prstGeom prst="rect">
            <a:avLst/>
          </a:prstGeom>
          <a:solidFill>
            <a:schemeClr val="accent1"/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none" rtlCol="0" anchor="ctr" anchorCtr="1">
            <a:spAutoFit/>
          </a:bodyPr>
          <a:lstStyle/>
          <a:p>
            <a:pPr algn="ctr"/>
            <a:r>
              <a:rPr lang="es-MX" sz="7200" dirty="0" smtClean="0">
                <a:solidFill>
                  <a:schemeClr val="bg1"/>
                </a:solidFill>
              </a:rPr>
              <a:t>iglesia</a:t>
            </a:r>
            <a:endParaRPr lang="es-MX" sz="7200" dirty="0">
              <a:solidFill>
                <a:schemeClr val="bg1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0610850" y="1834739"/>
            <a:ext cx="666750" cy="34778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s-MX" sz="4400" dirty="0" smtClean="0">
                <a:solidFill>
                  <a:schemeClr val="bg1"/>
                </a:solidFill>
              </a:rPr>
              <a:t>iglesia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3333751" y="2840162"/>
            <a:ext cx="2609849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s-MX" sz="7200" dirty="0" smtClean="0">
                <a:solidFill>
                  <a:schemeClr val="bg1"/>
                </a:solidFill>
                <a:latin typeface="Baskerville Old Face" pitchFamily="18" charset="0"/>
              </a:rPr>
              <a:t>iglesia</a:t>
            </a:r>
            <a:endParaRPr lang="es-MX" sz="7200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 rot="19189393">
            <a:off x="5391151" y="1196029"/>
            <a:ext cx="2609849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s-MX" sz="4800" dirty="0" smtClean="0">
                <a:solidFill>
                  <a:schemeClr val="bg1"/>
                </a:solidFill>
                <a:latin typeface="Bauhaus 93" pitchFamily="82" charset="0"/>
              </a:rPr>
              <a:t>iglesia</a:t>
            </a:r>
            <a:endParaRPr lang="es-MX" sz="48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4019551" y="4263079"/>
            <a:ext cx="2609849" cy="83099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s-MX" sz="4800" dirty="0" smtClean="0">
                <a:solidFill>
                  <a:schemeClr val="bg1"/>
                </a:solidFill>
                <a:latin typeface="Brush Script MT" pitchFamily="66" charset="0"/>
              </a:rPr>
              <a:t>iglesia</a:t>
            </a:r>
            <a:endParaRPr lang="es-MX" sz="4800" dirty="0">
              <a:solidFill>
                <a:schemeClr val="bg1"/>
              </a:solidFill>
              <a:latin typeface="Brush Script MT" pitchFamily="66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11487150" y="748889"/>
            <a:ext cx="666750" cy="3477875"/>
          </a:xfrm>
          <a:prstGeom prst="rect">
            <a:avLst/>
          </a:prstGeom>
          <a:solidFill>
            <a:schemeClr val="accent2"/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s-MX" sz="4400" dirty="0" smtClean="0">
                <a:solidFill>
                  <a:schemeClr val="bg1"/>
                </a:solidFill>
              </a:rPr>
              <a:t>iglesia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3162301" y="1465646"/>
            <a:ext cx="2609849" cy="10156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s-MX" sz="6000" dirty="0" smtClean="0">
                <a:latin typeface="Chiller" pitchFamily="82" charset="0"/>
              </a:rPr>
              <a:t>iglesia</a:t>
            </a:r>
            <a:endParaRPr lang="es-MX" sz="6000" dirty="0">
              <a:latin typeface="Chiller" pitchFamily="82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7639051" y="967429"/>
            <a:ext cx="2609849" cy="830997"/>
          </a:xfrm>
          <a:prstGeom prst="rect">
            <a:avLst/>
          </a:prstGeom>
          <a:solidFill>
            <a:srgbClr val="FFFF00"/>
          </a:solidFill>
          <a:ln>
            <a:solidFill>
              <a:schemeClr val="accent4">
                <a:lumMod val="50000"/>
              </a:schemeClr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 anchor="ctr" anchorCtr="1">
            <a:spAutoFit/>
          </a:bodyPr>
          <a:lstStyle/>
          <a:p>
            <a:pPr algn="ctr"/>
            <a:r>
              <a:rPr lang="es-MX" sz="4800" dirty="0" smtClean="0">
                <a:latin typeface="Bahnschrift" pitchFamily="34" charset="0"/>
              </a:rPr>
              <a:t>iglesia</a:t>
            </a:r>
            <a:endParaRPr lang="es-MX" sz="4800" dirty="0">
              <a:latin typeface="Bahnschrift" pitchFamily="34" charset="0"/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554782" y="43279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LA IGLESIA</a:t>
            </a:r>
            <a:endParaRPr lang="es-MX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3065190" y="24186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3065190" y="537093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1361679" y="369007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993182" y="544294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3137198" y="2346598"/>
            <a:ext cx="5112568" cy="2952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2897932" y="513586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0610850" y="1834739"/>
            <a:ext cx="666750" cy="34778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s-MX" sz="4400" dirty="0" smtClean="0">
                <a:solidFill>
                  <a:schemeClr val="bg1"/>
                </a:solidFill>
              </a:rPr>
              <a:t>iglesia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3333751" y="2840162"/>
            <a:ext cx="2609849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s-MX" sz="7200" dirty="0" smtClean="0">
                <a:solidFill>
                  <a:schemeClr val="bg1"/>
                </a:solidFill>
                <a:latin typeface="Baskerville Old Face" pitchFamily="18" charset="0"/>
              </a:rPr>
              <a:t>iglesia</a:t>
            </a:r>
            <a:endParaRPr lang="es-MX" sz="7200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 rot="19189393">
            <a:off x="5391151" y="1196029"/>
            <a:ext cx="2609849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s-MX" sz="4800" dirty="0" smtClean="0">
                <a:solidFill>
                  <a:schemeClr val="bg1"/>
                </a:solidFill>
                <a:latin typeface="Bauhaus 93" pitchFamily="82" charset="0"/>
              </a:rPr>
              <a:t>iglesia</a:t>
            </a:r>
            <a:endParaRPr lang="es-MX" sz="4800" dirty="0">
              <a:solidFill>
                <a:schemeClr val="bg1"/>
              </a:solidFill>
              <a:latin typeface="Bauhaus 93" pitchFamily="82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4019551" y="4263079"/>
            <a:ext cx="2609849" cy="83099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s-MX" sz="4800" dirty="0" smtClean="0">
                <a:solidFill>
                  <a:schemeClr val="bg1"/>
                </a:solidFill>
                <a:latin typeface="Brush Script MT" pitchFamily="66" charset="0"/>
              </a:rPr>
              <a:t>iglesia</a:t>
            </a:r>
            <a:endParaRPr lang="es-MX" sz="4800" dirty="0">
              <a:solidFill>
                <a:schemeClr val="bg1"/>
              </a:solidFill>
              <a:latin typeface="Brush Script MT" pitchFamily="66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11487150" y="748889"/>
            <a:ext cx="666750" cy="3477875"/>
          </a:xfrm>
          <a:prstGeom prst="rect">
            <a:avLst/>
          </a:prstGeom>
          <a:solidFill>
            <a:schemeClr val="accent2"/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s-MX" sz="4400" dirty="0" smtClean="0">
                <a:solidFill>
                  <a:schemeClr val="bg1"/>
                </a:solidFill>
              </a:rPr>
              <a:t>iglesia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3162301" y="1465646"/>
            <a:ext cx="2609849" cy="101566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s-MX" sz="6000" dirty="0" smtClean="0">
                <a:latin typeface="Chiller" pitchFamily="82" charset="0"/>
              </a:rPr>
              <a:t>iglesia</a:t>
            </a:r>
            <a:endParaRPr lang="es-MX" sz="6000" dirty="0">
              <a:latin typeface="Chiller" pitchFamily="82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7639051" y="967429"/>
            <a:ext cx="2609849" cy="830997"/>
          </a:xfrm>
          <a:prstGeom prst="rect">
            <a:avLst/>
          </a:prstGeom>
          <a:solidFill>
            <a:srgbClr val="FFFF00"/>
          </a:solidFill>
          <a:ln>
            <a:solidFill>
              <a:schemeClr val="accent4">
                <a:lumMod val="50000"/>
              </a:schemeClr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 anchor="ctr" anchorCtr="1">
            <a:spAutoFit/>
          </a:bodyPr>
          <a:lstStyle/>
          <a:p>
            <a:pPr algn="ctr"/>
            <a:r>
              <a:rPr lang="es-MX" sz="4800" dirty="0" smtClean="0">
                <a:latin typeface="Bahnschrift" pitchFamily="34" charset="0"/>
              </a:rPr>
              <a:t>iglesia</a:t>
            </a:r>
            <a:endParaRPr lang="es-MX" sz="4800" dirty="0">
              <a:latin typeface="Bahnschrift" pitchFamily="34" charset="0"/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554782" y="43279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LA IGLESIA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6991351" y="4472629"/>
            <a:ext cx="2609849" cy="83099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s-MX" sz="4800" dirty="0" smtClean="0">
                <a:solidFill>
                  <a:schemeClr val="bg1"/>
                </a:solidFill>
                <a:latin typeface="Brush Script MT" pitchFamily="66" charset="0"/>
              </a:rPr>
              <a:t>Centro</a:t>
            </a:r>
            <a:endParaRPr lang="es-MX" sz="4800" dirty="0">
              <a:solidFill>
                <a:schemeClr val="bg1"/>
              </a:solidFill>
              <a:latin typeface="Brush Script MT" pitchFamily="66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546047" y="3242102"/>
            <a:ext cx="6372257" cy="1200329"/>
          </a:xfrm>
          <a:prstGeom prst="rect">
            <a:avLst/>
          </a:prstGeom>
          <a:solidFill>
            <a:schemeClr val="accent1"/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none" rtlCol="0" anchor="ctr" anchorCtr="1">
            <a:spAutoFit/>
          </a:bodyPr>
          <a:lstStyle/>
          <a:p>
            <a:pPr algn="ctr"/>
            <a:r>
              <a:rPr lang="es-MX" sz="7200" dirty="0" err="1" smtClean="0">
                <a:solidFill>
                  <a:schemeClr val="bg1"/>
                </a:solidFill>
              </a:rPr>
              <a:t>congegación</a:t>
            </a:r>
            <a:endParaRPr lang="es-MX" sz="7200" dirty="0">
              <a:solidFill>
                <a:schemeClr val="bg1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3333751" y="3824929"/>
            <a:ext cx="2609849" cy="830997"/>
          </a:xfrm>
          <a:prstGeom prst="rect">
            <a:avLst/>
          </a:prstGeom>
          <a:solidFill>
            <a:srgbClr val="FFFF00"/>
          </a:solidFill>
          <a:ln>
            <a:solidFill>
              <a:schemeClr val="accent4">
                <a:lumMod val="50000"/>
              </a:schemeClr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 anchor="ctr" anchorCtr="1">
            <a:spAutoFit/>
          </a:bodyPr>
          <a:lstStyle/>
          <a:p>
            <a:pPr algn="ctr"/>
            <a:r>
              <a:rPr lang="es-MX" sz="4800" dirty="0" smtClean="0">
                <a:latin typeface="Bahnschrift" pitchFamily="34" charset="0"/>
              </a:rPr>
              <a:t>templo</a:t>
            </a:r>
            <a:endParaRPr lang="es-MX" sz="4800" dirty="0">
              <a:latin typeface="Bahnschrift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5500" y="727610"/>
            <a:ext cx="7751865" cy="5654140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2 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667000" y="1981200"/>
            <a:ext cx="6724650" cy="14859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ct val="0"/>
              </a:spcBef>
            </a:pPr>
            <a:r>
              <a:rPr kumimoji="0" lang="en-US" sz="1100" b="0" i="0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Wide Latin" pitchFamily="18" charset="0"/>
                <a:ea typeface="+mj-ea"/>
                <a:cs typeface="+mj-cs"/>
              </a:rPr>
              <a:t> </a:t>
            </a:r>
            <a:endParaRPr lang="en-US" sz="4000" dirty="0" smtClean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Wide Latin" pitchFamily="18" charset="0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endParaRPr lang="en-US" sz="4000" dirty="0" smtClean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Wide Latin" pitchFamily="18" charset="0"/>
              <a:ea typeface="+mj-ea"/>
              <a:cs typeface="+mj-cs"/>
            </a:endParaRPr>
          </a:p>
          <a:p>
            <a:pPr lvl="0">
              <a:spcBef>
                <a:spcPct val="0"/>
              </a:spcBef>
            </a:pPr>
            <a:r>
              <a:rPr lang="en-US" sz="4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Enlistar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y </a:t>
            </a:r>
            <a:r>
              <a:rPr lang="en-US" sz="4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describir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las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iglesias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que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conozco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en mi </a:t>
            </a:r>
            <a:r>
              <a:rPr lang="en-US" sz="40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región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sp>
        <p:nvSpPr>
          <p:cNvPr id="8" name="7 Rectángulo"/>
          <p:cNvSpPr/>
          <p:nvPr/>
        </p:nvSpPr>
        <p:spPr>
          <a:xfrm>
            <a:off x="1600200" y="1244590"/>
            <a:ext cx="101917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MX" sz="8000" b="1" dirty="0">
              <a:solidFill>
                <a:schemeClr val="accent6">
                  <a:lumMod val="40000"/>
                  <a:lumOff val="6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914400" y="547678"/>
            <a:ext cx="10839450" cy="550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s-MX" sz="4400" dirty="0" smtClean="0">
                <a:solidFill>
                  <a:schemeClr val="bg1"/>
                </a:solidFill>
              </a:rPr>
              <a:t>Ejemplo de Tarea</a:t>
            </a:r>
          </a:p>
          <a:p>
            <a:endParaRPr lang="es-MX" sz="4400" dirty="0" smtClean="0">
              <a:solidFill>
                <a:schemeClr val="bg1"/>
              </a:solidFill>
            </a:endParaRPr>
          </a:p>
          <a:p>
            <a:endParaRPr lang="es-MX" sz="4400" dirty="0" smtClean="0">
              <a:solidFill>
                <a:schemeClr val="bg1"/>
              </a:solidFill>
            </a:endParaRPr>
          </a:p>
          <a:p>
            <a:endParaRPr lang="es-MX" sz="4400" dirty="0" smtClean="0">
              <a:solidFill>
                <a:schemeClr val="bg1"/>
              </a:solidFill>
            </a:endParaRPr>
          </a:p>
          <a:p>
            <a:endParaRPr lang="es-MX" sz="4400" dirty="0" smtClean="0">
              <a:solidFill>
                <a:schemeClr val="bg1"/>
              </a:solidFill>
            </a:endParaRPr>
          </a:p>
          <a:p>
            <a:endParaRPr lang="es-MX" sz="4400" dirty="0" smtClean="0">
              <a:solidFill>
                <a:schemeClr val="bg1"/>
              </a:solidFill>
            </a:endParaRPr>
          </a:p>
          <a:p>
            <a:endParaRPr lang="es-MX" sz="4400" dirty="0" smtClean="0">
              <a:solidFill>
                <a:schemeClr val="bg1"/>
              </a:solidFill>
            </a:endParaRPr>
          </a:p>
          <a:p>
            <a:endParaRPr lang="es-MX" sz="4400" dirty="0">
              <a:solidFill>
                <a:schemeClr val="bg1"/>
              </a:solidFill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895350" y="1481666"/>
          <a:ext cx="10896600" cy="5033432"/>
        </p:xfrm>
        <a:graphic>
          <a:graphicData uri="http://schemas.openxmlformats.org/drawingml/2006/table">
            <a:tbl>
              <a:tblPr firstRow="1" bandRow="1">
                <a:tableStyleId>{AF606853-7671-496A-8E4F-DF71F8EC918B}</a:tableStyleId>
              </a:tblPr>
              <a:tblGrid>
                <a:gridCol w="1106686"/>
                <a:gridCol w="2652497"/>
                <a:gridCol w="4413267"/>
                <a:gridCol w="2724150"/>
              </a:tblGrid>
              <a:tr h="2249792">
                <a:tc>
                  <a:txBody>
                    <a:bodyPr/>
                    <a:lstStyle/>
                    <a:p>
                      <a:pPr algn="ctr"/>
                      <a:endParaRPr lang="es-MX" sz="280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800" dirty="0" smtClean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s-MX" sz="280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Iglesias que Conozco</a:t>
                      </a:r>
                      <a:endParaRPr lang="es-MX" sz="280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2800" dirty="0" smtClean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2800" dirty="0" smtClean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80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Descripción</a:t>
                      </a:r>
                    </a:p>
                    <a:p>
                      <a:pPr algn="ctr"/>
                      <a:endParaRPr lang="es-MX" sz="280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2800" dirty="0" smtClean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2800" dirty="0" smtClean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80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Región</a:t>
                      </a:r>
                      <a:endParaRPr lang="es-MX" sz="2800" dirty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940"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s-MX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940"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s-MX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940"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s-MX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940"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s-MX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940"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s-MX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940">
                <a:tc>
                  <a:txBody>
                    <a:bodyPr/>
                    <a:lstStyle/>
                    <a:p>
                      <a:pPr algn="ctr"/>
                      <a:r>
                        <a:rPr lang="es-MX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s-MX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MX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178</Words>
  <Application>Microsoft Office PowerPoint</Application>
  <PresentationFormat>Personalizado</PresentationFormat>
  <Paragraphs>85</Paragraphs>
  <Slides>8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Whirligig design template</vt:lpstr>
      <vt:lpstr>2</vt:lpstr>
      <vt:lpstr>U. 1 Antecedentes L. 2 Iglesia    </vt:lpstr>
      <vt:lpstr>  </vt:lpstr>
      <vt:lpstr>  </vt:lpstr>
      <vt:lpstr>  </vt:lpstr>
      <vt:lpstr>  </vt:lpstr>
      <vt:lpstr>  Tarea  No. 2   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2018-02-16T23:42:18Z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