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1"/>
  </p:notesMasterIdLst>
  <p:handoutMasterIdLst>
    <p:handoutMasterId r:id="rId12"/>
  </p:handoutMasterIdLst>
  <p:sldIdLst>
    <p:sldId id="325" r:id="rId3"/>
    <p:sldId id="289" r:id="rId4"/>
    <p:sldId id="374" r:id="rId5"/>
    <p:sldId id="376" r:id="rId6"/>
    <p:sldId id="377" r:id="rId7"/>
    <p:sldId id="379" r:id="rId8"/>
    <p:sldId id="381" r:id="rId9"/>
    <p:sldId id="3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70791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 Antecedentes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Iglesia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Crece y Madura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714500" y="381422"/>
            <a:ext cx="74295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IGLESIA</a:t>
            </a:r>
          </a:p>
          <a:p>
            <a:r>
              <a:rPr lang="es-MX" sz="4400" b="1" dirty="0" smtClean="0">
                <a:solidFill>
                  <a:schemeClr val="bg1"/>
                </a:solidFill>
              </a:rPr>
              <a:t>Crece y Madura</a:t>
            </a:r>
            <a:endParaRPr lang="es-MX" sz="4400" dirty="0">
              <a:solidFill>
                <a:schemeClr val="bg1"/>
              </a:solidFill>
            </a:endParaRPr>
          </a:p>
        </p:txBody>
      </p:sp>
      <p:pic>
        <p:nvPicPr>
          <p:cNvPr id="13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809750" y="1885206"/>
            <a:ext cx="9886950" cy="4725144"/>
          </a:xfrm>
          <a:prstGeom prst="rect">
            <a:avLst/>
          </a:prstGeom>
          <a:noFill/>
        </p:spPr>
      </p:pic>
      <p:cxnSp>
        <p:nvCxnSpPr>
          <p:cNvPr id="14" name="13 Conector recto de flecha"/>
          <p:cNvCxnSpPr/>
          <p:nvPr/>
        </p:nvCxnSpPr>
        <p:spPr>
          <a:xfrm>
            <a:off x="410683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813928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16" name="15 CuadroTexto"/>
          <p:cNvSpPr txBox="1"/>
          <p:nvPr/>
        </p:nvSpPr>
        <p:spPr>
          <a:xfrm rot="19039758">
            <a:off x="282466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25085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258050" y="3242102"/>
            <a:ext cx="2948243" cy="1200329"/>
          </a:xfrm>
          <a:prstGeom prst="rect">
            <a:avLst/>
          </a:prstGeom>
          <a:solidFill>
            <a:schemeClr val="accent1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pPr algn="ctr"/>
            <a:r>
              <a:rPr lang="es-MX" sz="7200" dirty="0" smtClean="0">
                <a:solidFill>
                  <a:schemeClr val="bg1"/>
                </a:solidFill>
              </a:rPr>
              <a:t>iglesia</a:t>
            </a:r>
            <a:endParaRPr lang="es-MX" sz="7200" dirty="0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0610850" y="1834739"/>
            <a:ext cx="666750" cy="34778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333751" y="2840162"/>
            <a:ext cx="2609849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7200" dirty="0" smtClean="0">
                <a:solidFill>
                  <a:schemeClr val="bg1"/>
                </a:solidFill>
                <a:latin typeface="Baskerville Old Face" pitchFamily="18" charset="0"/>
              </a:rPr>
              <a:t>iglesia</a:t>
            </a:r>
            <a:endParaRPr lang="es-MX" sz="72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 rot="19189393">
            <a:off x="5391151" y="1196029"/>
            <a:ext cx="260984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Bauhaus 93" pitchFamily="82" charset="0"/>
              </a:rPr>
              <a:t>iglesia</a:t>
            </a:r>
            <a:endParaRPr lang="es-MX" sz="4800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019551" y="4263079"/>
            <a:ext cx="2609849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Brush Script MT" pitchFamily="66" charset="0"/>
              </a:rPr>
              <a:t>iglesia</a:t>
            </a:r>
            <a:endParaRPr lang="es-MX" sz="48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1487150" y="748889"/>
            <a:ext cx="666750" cy="3477875"/>
          </a:xfrm>
          <a:prstGeom prst="rect">
            <a:avLst/>
          </a:prstGeom>
          <a:solidFill>
            <a:schemeClr val="accent2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62301" y="1465646"/>
            <a:ext cx="2609849" cy="101566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6000" dirty="0" smtClean="0">
                <a:latin typeface="Chiller" pitchFamily="82" charset="0"/>
              </a:rPr>
              <a:t>iglesia</a:t>
            </a:r>
            <a:endParaRPr lang="es-MX" sz="6000" dirty="0">
              <a:latin typeface="Chiller" pitchFamily="82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7639051" y="967429"/>
            <a:ext cx="2609849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4">
                <a:lumMod val="5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latin typeface="Bahnschrift" pitchFamily="34" charset="0"/>
              </a:rPr>
              <a:t>iglesia</a:t>
            </a:r>
            <a:endParaRPr lang="es-MX" sz="4800" dirty="0">
              <a:latin typeface="Bahnschrift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54782" y="4327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LA IGLESIA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0610850" y="1834739"/>
            <a:ext cx="666750" cy="34778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333751" y="2840162"/>
            <a:ext cx="2609849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7200" dirty="0" smtClean="0">
                <a:solidFill>
                  <a:schemeClr val="bg1"/>
                </a:solidFill>
                <a:latin typeface="Baskerville Old Face" pitchFamily="18" charset="0"/>
              </a:rPr>
              <a:t>iglesia</a:t>
            </a:r>
            <a:endParaRPr lang="es-MX" sz="72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 rot="19189393">
            <a:off x="5391151" y="1196029"/>
            <a:ext cx="260984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Bauhaus 93" pitchFamily="82" charset="0"/>
              </a:rPr>
              <a:t>iglesia</a:t>
            </a:r>
            <a:endParaRPr lang="es-MX" sz="4800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019551" y="4263079"/>
            <a:ext cx="2609849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Brush Script MT" pitchFamily="66" charset="0"/>
              </a:rPr>
              <a:t>iglesia</a:t>
            </a:r>
            <a:endParaRPr lang="es-MX" sz="48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1487150" y="748889"/>
            <a:ext cx="666750" cy="3477875"/>
          </a:xfrm>
          <a:prstGeom prst="rect">
            <a:avLst/>
          </a:prstGeom>
          <a:solidFill>
            <a:schemeClr val="accent2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162301" y="1465646"/>
            <a:ext cx="2609849" cy="101566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6000" dirty="0" smtClean="0">
                <a:latin typeface="Chiller" pitchFamily="82" charset="0"/>
              </a:rPr>
              <a:t>iglesia</a:t>
            </a:r>
            <a:endParaRPr lang="es-MX" sz="6000" dirty="0">
              <a:latin typeface="Chiller" pitchFamily="82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7639051" y="967429"/>
            <a:ext cx="2609849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4">
                <a:lumMod val="5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latin typeface="Bahnschrift" pitchFamily="34" charset="0"/>
              </a:rPr>
              <a:t>iglesia</a:t>
            </a:r>
            <a:endParaRPr lang="es-MX" sz="4800" dirty="0">
              <a:latin typeface="Bahnschrift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54782" y="4327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LA 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991351" y="4472629"/>
            <a:ext cx="2609849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solidFill>
                  <a:schemeClr val="bg1"/>
                </a:solidFill>
                <a:latin typeface="Brush Script MT" pitchFamily="66" charset="0"/>
              </a:rPr>
              <a:t>Centro</a:t>
            </a:r>
            <a:endParaRPr lang="es-MX" sz="48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546047" y="3242102"/>
            <a:ext cx="6372257" cy="1200329"/>
          </a:xfrm>
          <a:prstGeom prst="rect">
            <a:avLst/>
          </a:prstGeom>
          <a:solidFill>
            <a:schemeClr val="accent1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pPr algn="ctr"/>
            <a:r>
              <a:rPr lang="es-MX" sz="7200" dirty="0" err="1" smtClean="0">
                <a:solidFill>
                  <a:schemeClr val="bg1"/>
                </a:solidFill>
              </a:rPr>
              <a:t>congegación</a:t>
            </a:r>
            <a:endParaRPr lang="es-MX" sz="7200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333751" y="3824929"/>
            <a:ext cx="2609849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4">
                <a:lumMod val="5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800" dirty="0" smtClean="0">
                <a:latin typeface="Bahnschrift" pitchFamily="34" charset="0"/>
              </a:rPr>
              <a:t>templo</a:t>
            </a:r>
            <a:endParaRPr lang="es-MX" sz="4800" dirty="0">
              <a:latin typeface="Bahnschrift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500" y="727610"/>
            <a:ext cx="7751865" cy="565414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67000" y="1981200"/>
            <a:ext cx="6724650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11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> </a:t>
            </a:r>
            <a:endParaRPr lang="en-US" sz="400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Wide Latin" pitchFamily="18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lang="en-US" sz="400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ide Latin" pitchFamily="18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iglesias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conozco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en mi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región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1600200" y="1244590"/>
            <a:ext cx="101917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8000" b="1" dirty="0">
              <a:solidFill>
                <a:schemeClr val="accent6">
                  <a:lumMod val="40000"/>
                  <a:lumOff val="6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14400" y="547678"/>
            <a:ext cx="10839450" cy="550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</a:rPr>
              <a:t>Ejemplo de Tarea</a:t>
            </a: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895350" y="1481666"/>
          <a:ext cx="10896600" cy="5033432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106686"/>
                <a:gridCol w="2652497"/>
                <a:gridCol w="4413267"/>
                <a:gridCol w="2724150"/>
              </a:tblGrid>
              <a:tr h="2249792"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Iglesias que Conozco</a:t>
                      </a:r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Descripción</a:t>
                      </a:r>
                    </a:p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Región</a:t>
                      </a:r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178</Words>
  <Application>Microsoft Office PowerPoint</Application>
  <PresentationFormat>Personalizado</PresentationFormat>
  <Paragraphs>85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Whirligig design template</vt:lpstr>
      <vt:lpstr>2</vt:lpstr>
      <vt:lpstr>U. 1 Antecedentes L. 2 Iglesia    </vt:lpstr>
      <vt:lpstr>  </vt:lpstr>
      <vt:lpstr>  </vt:lpstr>
      <vt:lpstr>  </vt:lpstr>
      <vt:lpstr>  </vt:lpstr>
      <vt:lpstr>  Tarea  No. 2  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2018-02-16T23:42:18Z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