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72" r:id="rId2"/>
  </p:sldMasterIdLst>
  <p:notesMasterIdLst>
    <p:notesMasterId r:id="rId11"/>
  </p:notesMasterIdLst>
  <p:handoutMasterIdLst>
    <p:handoutMasterId r:id="rId12"/>
  </p:handoutMasterIdLst>
  <p:sldIdLst>
    <p:sldId id="325" r:id="rId3"/>
    <p:sldId id="289" r:id="rId4"/>
    <p:sldId id="374" r:id="rId5"/>
    <p:sldId id="376" r:id="rId6"/>
    <p:sldId id="377" r:id="rId7"/>
    <p:sldId id="379" r:id="rId8"/>
    <p:sldId id="381" r:id="rId9"/>
    <p:sldId id="395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85BE263C-DBD7-4A20-BB59-AAB30ACAA65A}" styleName="Medium Style 3 - 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AF606853-7671-496A-8E4F-DF71F8EC918B}" styleName="Estilo oscuro 1 - Énfasis 6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wholeTbl>
    <a:band1H>
      <a:tcStyle>
        <a:tcBdr/>
        <a:fill>
          <a:solidFill>
            <a:schemeClr val="accent6">
              <a:shade val="60000"/>
            </a:schemeClr>
          </a:solidFill>
        </a:fill>
      </a:tcStyle>
    </a:band1H>
    <a:band1V>
      <a:tcStyle>
        <a:tcBdr/>
        <a:fill>
          <a:solidFill>
            <a:schemeClr val="accent6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6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6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6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9C7853C-536D-4A76-A0AE-DD22124D55A5}" styleName="Estilo temático 1 - Énfasis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029" autoAdjust="0"/>
    <p:restoredTop sz="91219" autoAdjust="0"/>
  </p:normalViewPr>
  <p:slideViewPr>
    <p:cSldViewPr snapToGrid="0" showGuides="1">
      <p:cViewPr>
        <p:scale>
          <a:sx n="60" d="100"/>
          <a:sy n="60" d="100"/>
        </p:scale>
        <p:origin x="-1062" y="-22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55" d="100"/>
          <a:sy n="55" d="100"/>
        </p:scale>
        <p:origin x="-2904" y="-102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presProps" Target="presProps.xml"/><Relationship Id="rId3" Type="http://schemas.openxmlformats.org/officeDocument/2006/relationships/slide" Target="slides/slide1.xml"/><Relationship Id="rId586" Type="http://schemas.microsoft.com/office/2015/10/relationships/revisionInfo" Target="revisionInfo.xml"/><Relationship Id="rId7" Type="http://schemas.openxmlformats.org/officeDocument/2006/relationships/slide" Target="slides/slide5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heme" Target="theme/theme1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999BDA-BD19-4064-BF2C-14D89FF3C190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7328E8E-C91D-44A0-93D6-1E4294D2C6F9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818085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FDF147-A9B1-468D-860B-052CCDB90DB6}" type="datetimeFigureOut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68310F-3F7A-4A9C-892D-242CD6C3803D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5360545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279006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468310F-3F7A-4A9C-892D-242CD6C3803D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 bwMode="ltGray"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7C3B0C-DDAB-42F4-8C24-B1FE6CABC65D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1400"/>
            <a:ext cx="9144000" cy="2387600"/>
          </a:xfrm>
        </p:spPr>
        <p:txBody>
          <a:bodyPr anchor="b"/>
          <a:lstStyle>
            <a:lvl1pPr algn="ctr">
              <a:defRPr sz="60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45932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88C6A-E15D-42F1-AAF6-839123805FB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01699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C44DB9-A473-442C-B086-D1F93506A4BE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5669785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399991-E95B-472C-BB57-B5B9032A924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vert="horz" lIns="91440" tIns="45720" rIns="91440" bIns="45720" rtlCol="0" anchor="ctr">
            <a:normAutofit/>
          </a:bodyPr>
          <a:lstStyle>
            <a:lvl1pPr>
              <a:defRPr lang="en-US" dirty="0"/>
            </a:lvl1pPr>
          </a:lstStyle>
          <a:p>
            <a:pPr lvl="0"/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6726615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7AFD-ABC7-4364-90EF-95B15C8A323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4589463"/>
            <a:ext cx="1012825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1709738"/>
            <a:ext cx="10128250" cy="2862262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41607121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3AE068-E05A-439C-97F8-45AC8119FCD5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5111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24296" y="1825625"/>
            <a:ext cx="4983480" cy="43513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8825" y="365125"/>
            <a:ext cx="10134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1278994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B03B3-DEE5-43F8-925B-912AA65DCD81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9832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9832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24454" y="2193925"/>
            <a:ext cx="4983480" cy="397827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4454" y="1489075"/>
            <a:ext cx="4983480" cy="641350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accent4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4454" y="274638"/>
            <a:ext cx="10122996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79035056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B90C9F-8B7D-49D2-9820-A92EA66BAD4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33073433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54059C-4DF7-43AB-9953-A9E9C32BDFAB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50387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7C3EC7-B7A8-467B-A043-A6BA6621D453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1619" y="987425"/>
            <a:ext cx="59436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9138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13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11411049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656EBB-3674-4C80-A7FF-3B979F5315DA}" type="datetime1">
              <a:rPr lang="en-US" smtClean="0"/>
              <a:pPr/>
              <a:t>2/16/2018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96249" y="987425"/>
            <a:ext cx="59436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22767" y="2101850"/>
            <a:ext cx="3932237" cy="3759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2767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42601313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invGray">
      <p:bgPr>
        <a:blipFill dpi="0" rotWithShape="1">
          <a:blip r:embed="rId13" cstate="print">
            <a:lum/>
          </a:blip>
          <a:srcRect/>
          <a:stretch>
            <a:fillRect t="-17000" b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124850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79F0484A-F300-4B64-A3A1-4509DE43DA60}" type="datetime1">
              <a:rPr lang="en-US" smtClean="0"/>
              <a:pPr/>
              <a:t>2/16/2018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47644" y="6356350"/>
            <a:ext cx="59260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85938" y="6356350"/>
            <a:ext cx="76786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6">
                    <a:lumMod val="20000"/>
                    <a:lumOff val="80000"/>
                  </a:schemeClr>
                </a:solidFill>
              </a:defRPr>
            </a:lvl1pPr>
          </a:lstStyle>
          <a:p>
            <a:fld id="{842422B5-12DA-40CC-AE4D-EB9F472458FF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825625"/>
            <a:ext cx="10134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365125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xmlns="" val="7318994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400" b="0" kern="1200" cap="none" spc="0">
          <a:ln w="0">
            <a:solidFill>
              <a:schemeClr val="accent1">
                <a:lumMod val="75000"/>
              </a:schemeClr>
            </a:solidFill>
          </a:ln>
          <a:solidFill>
            <a:schemeClr val="accent6"/>
          </a:solidFill>
          <a:effectLst>
            <a:outerShdw blurRad="38100" dist="25400" dir="5400000" algn="ctr" rotWithShape="0">
              <a:srgbClr val="6E747A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4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20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ct val="30000"/>
        </a:spcBef>
        <a:buClr>
          <a:schemeClr val="accent4">
            <a:lumMod val="75000"/>
          </a:schemeClr>
        </a:buClr>
        <a:buSzPct val="70000"/>
        <a:buFont typeface="Wingdings 3" panose="05040102010807070707" pitchFamily="18" charset="2"/>
        <a:buChar char="u"/>
        <a:defRPr sz="1800" kern="1200">
          <a:solidFill>
            <a:schemeClr val="accent6">
              <a:lumMod val="20000"/>
              <a:lumOff val="80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0" orient="horz" pos="2160" userDrawn="1">
          <p15:clr>
            <a:srgbClr val="F26B43"/>
          </p15:clr>
        </p15:guide>
        <p15:guide id="1" pos="768" userDrawn="1">
          <p15:clr>
            <a:srgbClr val="F26B43"/>
          </p15:clr>
        </p15:guide>
        <p15:guide id="2" pos="7152" userDrawn="1">
          <p15:clr>
            <a:srgbClr val="F26B43"/>
          </p15:clr>
        </p15:guide>
        <p15:guide id="3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www.google.com/url?sa=i&amp;rct=j&amp;q=&amp;esrc=s&amp;source=images&amp;cd=&amp;cad=rja&amp;uact=8&amp;ved=0ahUKEwjvorGf9PzUAhUC8j4KHZAJB2cQjRwIBw&amp;url=http://www.bremskerl.de/de/kontakt/vertriebspartner/industrie&amp;psig=AFQjCNFTsLkKcqDdTzcHogoM4Odbk35Bog&amp;ust=1499713787606301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70791"/>
            <a:ext cx="12192000" cy="3791857"/>
          </a:xfrm>
          <a:ln>
            <a:noFill/>
          </a:ln>
        </p:spPr>
        <p:txBody>
          <a:bodyPr>
            <a:noAutofit/>
          </a:bodyPr>
          <a:lstStyle/>
          <a:p>
            <a:r>
              <a:rPr lang="en-US" sz="30000" b="1" dirty="0" smtClean="0">
                <a:solidFill>
                  <a:schemeClr val="accent4">
                    <a:lumMod val="75000"/>
                  </a:schemeClr>
                </a:solidFill>
                <a:latin typeface="Wide Latin" pitchFamily="18" charset="0"/>
              </a:rPr>
              <a:t>2</a:t>
            </a:r>
            <a:endParaRPr lang="en-US" sz="30000" b="1" dirty="0">
              <a:solidFill>
                <a:schemeClr val="accent4">
                  <a:lumMod val="75000"/>
                </a:schemeClr>
              </a:solidFill>
              <a:latin typeface="Wide Latin" pitchFamily="18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>U. 1 Antecedentes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b="1" dirty="0" smtClean="0">
                <a:solidFill>
                  <a:schemeClr val="bg1"/>
                </a:solidFill>
                <a:effectLst/>
              </a:rPr>
              <a:t>L. 2 Iglesia  </a:t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2471986" y="495722"/>
            <a:ext cx="8634164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IGLESIA</a:t>
            </a:r>
          </a:p>
          <a:p>
            <a:pPr algn="ctr"/>
            <a:r>
              <a:rPr lang="es-MX" sz="4400" b="1" dirty="0" smtClean="0">
                <a:solidFill>
                  <a:schemeClr val="bg1"/>
                </a:solidFill>
              </a:rPr>
              <a:t>Crece y Madura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5" name="4 CuadroTexto"/>
          <p:cNvSpPr txBox="1"/>
          <p:nvPr/>
        </p:nvSpPr>
        <p:spPr>
          <a:xfrm>
            <a:off x="1714500" y="381422"/>
            <a:ext cx="74295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IGLESIA</a:t>
            </a:r>
          </a:p>
          <a:p>
            <a:r>
              <a:rPr lang="es-MX" sz="4400" b="1" dirty="0" smtClean="0">
                <a:solidFill>
                  <a:schemeClr val="bg1"/>
                </a:solidFill>
              </a:rPr>
              <a:t>Crece y Madura</a:t>
            </a:r>
            <a:endParaRPr lang="es-MX" sz="4400" dirty="0">
              <a:solidFill>
                <a:schemeClr val="bg1"/>
              </a:solidFill>
            </a:endParaRPr>
          </a:p>
        </p:txBody>
      </p:sp>
      <p:pic>
        <p:nvPicPr>
          <p:cNvPr id="13" name="Picture 4" descr="Imagen relacionada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1809750" y="1885206"/>
            <a:ext cx="9886950" cy="4725144"/>
          </a:xfrm>
          <a:prstGeom prst="rect">
            <a:avLst/>
          </a:prstGeom>
          <a:noFill/>
        </p:spPr>
      </p:pic>
      <p:cxnSp>
        <p:nvCxnSpPr>
          <p:cNvPr id="14" name="13 Conector recto de flecha"/>
          <p:cNvCxnSpPr/>
          <p:nvPr/>
        </p:nvCxnSpPr>
        <p:spPr>
          <a:xfrm>
            <a:off x="4106838" y="3645024"/>
            <a:ext cx="6984776" cy="0"/>
          </a:xfrm>
          <a:prstGeom prst="straightConnector1">
            <a:avLst/>
          </a:prstGeom>
          <a:ln w="2603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14 CuadroTexto"/>
          <p:cNvSpPr txBox="1"/>
          <p:nvPr/>
        </p:nvSpPr>
        <p:spPr>
          <a:xfrm>
            <a:off x="8139286" y="2204864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XXI</a:t>
            </a:r>
            <a:endParaRPr lang="es-MX" sz="4400" dirty="0"/>
          </a:p>
        </p:txBody>
      </p:sp>
      <p:sp>
        <p:nvSpPr>
          <p:cNvPr id="16" name="15 CuadroTexto"/>
          <p:cNvSpPr txBox="1"/>
          <p:nvPr/>
        </p:nvSpPr>
        <p:spPr>
          <a:xfrm rot="19039758">
            <a:off x="2824669" y="2671485"/>
            <a:ext cx="295232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4400" b="1" dirty="0" smtClean="0"/>
              <a:t>Siglo I</a:t>
            </a:r>
            <a:endParaRPr lang="es-MX" sz="4400" dirty="0"/>
          </a:p>
        </p:txBody>
      </p:sp>
      <p:sp>
        <p:nvSpPr>
          <p:cNvPr id="17" name="16 CuadroTexto"/>
          <p:cNvSpPr txBox="1"/>
          <p:nvPr/>
        </p:nvSpPr>
        <p:spPr>
          <a:xfrm>
            <a:off x="4250854" y="3140968"/>
            <a:ext cx="576064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400" b="1" dirty="0" smtClean="0"/>
              <a:t>II III IV V VI VII VIII IX X XI XII XIII XIV XV XVI XVII XVIII XIX XX  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7258050" y="3242102"/>
            <a:ext cx="2948243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pPr algn="ctr"/>
            <a:r>
              <a:rPr lang="es-MX" sz="7200" dirty="0" smtClean="0">
                <a:solidFill>
                  <a:schemeClr val="bg1"/>
                </a:solidFill>
              </a:rPr>
              <a:t>iglesia</a:t>
            </a:r>
            <a:endParaRPr lang="es-MX" sz="7200" dirty="0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0610850" y="1834739"/>
            <a:ext cx="666750" cy="3477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iglesia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333751" y="2840162"/>
            <a:ext cx="2609849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7200" dirty="0" smtClean="0">
                <a:solidFill>
                  <a:schemeClr val="bg1"/>
                </a:solidFill>
                <a:latin typeface="Baskerville Old Face" pitchFamily="18" charset="0"/>
              </a:rPr>
              <a:t>iglesia</a:t>
            </a:r>
            <a:endParaRPr lang="es-MX" sz="72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9189393">
            <a:off x="5391151" y="1196029"/>
            <a:ext cx="260984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  <a:latin typeface="Bauhaus 93" pitchFamily="82" charset="0"/>
              </a:rPr>
              <a:t>iglesia</a:t>
            </a:r>
            <a:endParaRPr lang="es-MX" sz="48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019551" y="4263079"/>
            <a:ext cx="2609849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  <a:latin typeface="Brush Script MT" pitchFamily="66" charset="0"/>
              </a:rPr>
              <a:t>iglesia</a:t>
            </a:r>
            <a:endParaRPr lang="es-MX" sz="48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1487150" y="748889"/>
            <a:ext cx="666750" cy="3477875"/>
          </a:xfrm>
          <a:prstGeom prst="rect">
            <a:avLst/>
          </a:prstGeom>
          <a:solidFill>
            <a:schemeClr val="accent2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iglesia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162301" y="1465646"/>
            <a:ext cx="2609849" cy="10156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6000" dirty="0" smtClean="0">
                <a:latin typeface="Chiller" pitchFamily="82" charset="0"/>
              </a:rPr>
              <a:t>iglesia</a:t>
            </a:r>
            <a:endParaRPr lang="es-MX" sz="6000" dirty="0">
              <a:latin typeface="Chiller" pitchFamily="82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639051" y="967429"/>
            <a:ext cx="260984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800" dirty="0" smtClean="0">
                <a:latin typeface="Bahnschrift" pitchFamily="34" charset="0"/>
              </a:rPr>
              <a:t>iglesia</a:t>
            </a:r>
            <a:endParaRPr lang="es-MX" sz="4800" dirty="0">
              <a:latin typeface="Bahnschrift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54782" y="4327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LA IGLESIA</a:t>
            </a:r>
            <a:endParaRPr lang="es-MX" sz="4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b="1" dirty="0" smtClean="0">
                <a:solidFill>
                  <a:schemeClr val="bg1"/>
                </a:solidFill>
                <a:effectLst/>
              </a:rPr>
              <a:t/>
            </a:r>
            <a:br>
              <a:rPr lang="es-MX" b="1" dirty="0" smtClean="0">
                <a:solidFill>
                  <a:schemeClr val="bg1"/>
                </a:solidFill>
                <a:effectLst/>
              </a:rPr>
            </a:br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1981199" y="5292725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20000"/>
                    <a:lumOff val="8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Ph.D.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20000"/>
                  <a:lumOff val="8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cxnSp>
        <p:nvCxnSpPr>
          <p:cNvPr id="6" name="5 Conector recto"/>
          <p:cNvCxnSpPr/>
          <p:nvPr/>
        </p:nvCxnSpPr>
        <p:spPr>
          <a:xfrm>
            <a:off x="3065190" y="2418606"/>
            <a:ext cx="0" cy="2952328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6 Conector recto"/>
          <p:cNvCxnSpPr/>
          <p:nvPr/>
        </p:nvCxnSpPr>
        <p:spPr>
          <a:xfrm flipH="1">
            <a:off x="3065190" y="5370934"/>
            <a:ext cx="6768752" cy="0"/>
          </a:xfrm>
          <a:prstGeom prst="line">
            <a:avLst/>
          </a:prstGeom>
          <a:ln w="412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7 CuadroTexto"/>
          <p:cNvSpPr txBox="1"/>
          <p:nvPr/>
        </p:nvSpPr>
        <p:spPr>
          <a:xfrm rot="16200000">
            <a:off x="1361679" y="3690070"/>
            <a:ext cx="2448272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Número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2993182" y="544294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Entendimiento</a:t>
            </a:r>
            <a:endParaRPr lang="es-MX" sz="4400" dirty="0">
              <a:solidFill>
                <a:schemeClr val="bg1"/>
              </a:solidFill>
            </a:endParaRPr>
          </a:p>
        </p:txBody>
      </p:sp>
      <p:cxnSp>
        <p:nvCxnSpPr>
          <p:cNvPr id="10" name="9 Conector recto de flecha"/>
          <p:cNvCxnSpPr/>
          <p:nvPr/>
        </p:nvCxnSpPr>
        <p:spPr>
          <a:xfrm flipV="1">
            <a:off x="3137198" y="2346598"/>
            <a:ext cx="5112568" cy="2952328"/>
          </a:xfrm>
          <a:prstGeom prst="straightConnector1">
            <a:avLst/>
          </a:prstGeom>
          <a:ln w="1905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11 Elipse"/>
          <p:cNvSpPr/>
          <p:nvPr/>
        </p:nvSpPr>
        <p:spPr>
          <a:xfrm>
            <a:off x="2897932" y="5135860"/>
            <a:ext cx="288032" cy="36004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>
              <a:solidFill>
                <a:schemeClr val="bg1"/>
              </a:solidFill>
            </a:endParaRPr>
          </a:p>
        </p:txBody>
      </p:sp>
      <p:sp>
        <p:nvSpPr>
          <p:cNvPr id="17" name="16 CuadroTexto"/>
          <p:cNvSpPr txBox="1"/>
          <p:nvPr/>
        </p:nvSpPr>
        <p:spPr>
          <a:xfrm>
            <a:off x="10610850" y="1834739"/>
            <a:ext cx="666750" cy="3477875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iglesia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18" name="17 CuadroTexto"/>
          <p:cNvSpPr txBox="1"/>
          <p:nvPr/>
        </p:nvSpPr>
        <p:spPr>
          <a:xfrm>
            <a:off x="3333751" y="2840162"/>
            <a:ext cx="2609849" cy="1200329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7200" dirty="0" smtClean="0">
                <a:solidFill>
                  <a:schemeClr val="bg1"/>
                </a:solidFill>
                <a:latin typeface="Baskerville Old Face" pitchFamily="18" charset="0"/>
              </a:rPr>
              <a:t>iglesia</a:t>
            </a:r>
            <a:endParaRPr lang="es-MX" sz="7200" dirty="0">
              <a:solidFill>
                <a:schemeClr val="bg1"/>
              </a:solidFill>
              <a:latin typeface="Baskerville Old Face" pitchFamily="18" charset="0"/>
            </a:endParaRPr>
          </a:p>
        </p:txBody>
      </p:sp>
      <p:sp>
        <p:nvSpPr>
          <p:cNvPr id="19" name="18 CuadroTexto"/>
          <p:cNvSpPr txBox="1"/>
          <p:nvPr/>
        </p:nvSpPr>
        <p:spPr>
          <a:xfrm rot="19189393">
            <a:off x="5391151" y="1196029"/>
            <a:ext cx="2609849" cy="830997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  <a:latin typeface="Bauhaus 93" pitchFamily="82" charset="0"/>
              </a:rPr>
              <a:t>iglesia</a:t>
            </a:r>
            <a:endParaRPr lang="es-MX" sz="4800" dirty="0">
              <a:solidFill>
                <a:schemeClr val="bg1"/>
              </a:solidFill>
              <a:latin typeface="Bauhaus 93" pitchFamily="82" charset="0"/>
            </a:endParaRPr>
          </a:p>
        </p:txBody>
      </p:sp>
      <p:sp>
        <p:nvSpPr>
          <p:cNvPr id="20" name="19 CuadroTexto"/>
          <p:cNvSpPr txBox="1"/>
          <p:nvPr/>
        </p:nvSpPr>
        <p:spPr>
          <a:xfrm>
            <a:off x="4019551" y="4263079"/>
            <a:ext cx="2609849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  <a:latin typeface="Brush Script MT" pitchFamily="66" charset="0"/>
              </a:rPr>
              <a:t>iglesia</a:t>
            </a:r>
            <a:endParaRPr lang="es-MX" sz="48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21" name="20 CuadroTexto"/>
          <p:cNvSpPr txBox="1"/>
          <p:nvPr/>
        </p:nvSpPr>
        <p:spPr>
          <a:xfrm>
            <a:off x="11487150" y="748889"/>
            <a:ext cx="666750" cy="3477875"/>
          </a:xfrm>
          <a:prstGeom prst="rect">
            <a:avLst/>
          </a:prstGeom>
          <a:solidFill>
            <a:schemeClr val="accent2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400" dirty="0" smtClean="0">
                <a:solidFill>
                  <a:schemeClr val="bg1"/>
                </a:solidFill>
              </a:rPr>
              <a:t>iglesia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3" name="22 CuadroTexto"/>
          <p:cNvSpPr txBox="1"/>
          <p:nvPr/>
        </p:nvSpPr>
        <p:spPr>
          <a:xfrm>
            <a:off x="3162301" y="1465646"/>
            <a:ext cx="2609849" cy="1015663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6000" dirty="0" smtClean="0">
                <a:latin typeface="Chiller" pitchFamily="82" charset="0"/>
              </a:rPr>
              <a:t>iglesia</a:t>
            </a:r>
            <a:endParaRPr lang="es-MX" sz="6000" dirty="0">
              <a:latin typeface="Chiller" pitchFamily="82" charset="0"/>
            </a:endParaRPr>
          </a:p>
        </p:txBody>
      </p:sp>
      <p:sp>
        <p:nvSpPr>
          <p:cNvPr id="24" name="23 CuadroTexto"/>
          <p:cNvSpPr txBox="1"/>
          <p:nvPr/>
        </p:nvSpPr>
        <p:spPr>
          <a:xfrm>
            <a:off x="7639051" y="967429"/>
            <a:ext cx="260984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800" dirty="0" smtClean="0">
                <a:latin typeface="Bahnschrift" pitchFamily="34" charset="0"/>
              </a:rPr>
              <a:t>iglesia</a:t>
            </a:r>
            <a:endParaRPr lang="es-MX" sz="4800" dirty="0">
              <a:latin typeface="Bahnschrift" pitchFamily="34" charset="0"/>
            </a:endParaRPr>
          </a:p>
        </p:txBody>
      </p:sp>
      <p:sp>
        <p:nvSpPr>
          <p:cNvPr id="25" name="24 CuadroTexto"/>
          <p:cNvSpPr txBox="1"/>
          <p:nvPr/>
        </p:nvSpPr>
        <p:spPr>
          <a:xfrm>
            <a:off x="554782" y="432792"/>
            <a:ext cx="4176464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4400" b="1" dirty="0" smtClean="0">
                <a:solidFill>
                  <a:schemeClr val="bg1"/>
                </a:solidFill>
              </a:rPr>
              <a:t>LA IGLESIA</a:t>
            </a:r>
            <a:endParaRPr lang="es-MX" sz="4400" dirty="0">
              <a:solidFill>
                <a:schemeClr val="bg1"/>
              </a:solidFill>
            </a:endParaRPr>
          </a:p>
        </p:txBody>
      </p:sp>
      <p:sp>
        <p:nvSpPr>
          <p:cNvPr id="26" name="25 CuadroTexto"/>
          <p:cNvSpPr txBox="1"/>
          <p:nvPr/>
        </p:nvSpPr>
        <p:spPr>
          <a:xfrm>
            <a:off x="6991351" y="4472629"/>
            <a:ext cx="2609849" cy="830997"/>
          </a:xfrm>
          <a:prstGeom prst="rect">
            <a:avLst/>
          </a:prstGeom>
          <a:solidFill>
            <a:schemeClr val="bg2">
              <a:lumMod val="50000"/>
            </a:schemeClr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800" dirty="0" smtClean="0">
                <a:solidFill>
                  <a:schemeClr val="bg1"/>
                </a:solidFill>
                <a:latin typeface="Brush Script MT" pitchFamily="66" charset="0"/>
              </a:rPr>
              <a:t>Centro</a:t>
            </a:r>
            <a:endParaRPr lang="es-MX" sz="4800" dirty="0">
              <a:solidFill>
                <a:schemeClr val="bg1"/>
              </a:solidFill>
              <a:latin typeface="Brush Script MT" pitchFamily="66" charset="0"/>
            </a:endParaRPr>
          </a:p>
        </p:txBody>
      </p:sp>
      <p:sp>
        <p:nvSpPr>
          <p:cNvPr id="13" name="12 CuadroTexto"/>
          <p:cNvSpPr txBox="1"/>
          <p:nvPr/>
        </p:nvSpPr>
        <p:spPr>
          <a:xfrm>
            <a:off x="5546047" y="3242102"/>
            <a:ext cx="6372257" cy="1200329"/>
          </a:xfrm>
          <a:prstGeom prst="rect">
            <a:avLst/>
          </a:prstGeom>
          <a:solidFill>
            <a:schemeClr val="accent1"/>
          </a:solidFill>
          <a:ln>
            <a:solidFill>
              <a:schemeClr val="accent4">
                <a:lumMod val="50000"/>
              </a:schemeClr>
            </a:solidFill>
          </a:ln>
        </p:spPr>
        <p:txBody>
          <a:bodyPr wrap="none" rtlCol="0" anchor="ctr" anchorCtr="1">
            <a:spAutoFit/>
          </a:bodyPr>
          <a:lstStyle/>
          <a:p>
            <a:pPr algn="ctr"/>
            <a:r>
              <a:rPr lang="es-MX" sz="7200" dirty="0" err="1" smtClean="0">
                <a:solidFill>
                  <a:schemeClr val="bg1"/>
                </a:solidFill>
              </a:rPr>
              <a:t>congegación</a:t>
            </a:r>
            <a:endParaRPr lang="es-MX" sz="7200" dirty="0">
              <a:solidFill>
                <a:schemeClr val="bg1"/>
              </a:solidFill>
            </a:endParaRPr>
          </a:p>
        </p:txBody>
      </p:sp>
      <p:sp>
        <p:nvSpPr>
          <p:cNvPr id="22" name="21 CuadroTexto"/>
          <p:cNvSpPr txBox="1"/>
          <p:nvPr/>
        </p:nvSpPr>
        <p:spPr>
          <a:xfrm>
            <a:off x="3333751" y="3824929"/>
            <a:ext cx="2609849" cy="830997"/>
          </a:xfrm>
          <a:prstGeom prst="rect">
            <a:avLst/>
          </a:prstGeom>
          <a:solidFill>
            <a:srgbClr val="FFFF00"/>
          </a:solidFill>
          <a:ln>
            <a:solidFill>
              <a:schemeClr val="accent4">
                <a:lumMod val="50000"/>
              </a:schemeClr>
            </a:solidFill>
          </a:ln>
          <a:effectLst>
            <a:innerShdw blurRad="63500" dist="50800" dir="16200000">
              <a:prstClr val="black">
                <a:alpha val="50000"/>
              </a:prstClr>
            </a:innerShdw>
          </a:effectLst>
        </p:spPr>
        <p:txBody>
          <a:bodyPr wrap="square" rtlCol="0" anchor="ctr" anchorCtr="1">
            <a:spAutoFit/>
          </a:bodyPr>
          <a:lstStyle/>
          <a:p>
            <a:pPr algn="ctr"/>
            <a:r>
              <a:rPr lang="es-MX" sz="4800" dirty="0" smtClean="0">
                <a:latin typeface="Bahnschrift" pitchFamily="34" charset="0"/>
              </a:rPr>
              <a:t>templo</a:t>
            </a:r>
            <a:endParaRPr lang="es-MX" sz="4800" dirty="0">
              <a:latin typeface="Bahnschrift" pitchFamily="34" charset="0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5500" y="727610"/>
            <a:ext cx="7751865" cy="5654140"/>
          </a:xfrm>
          <a:solidFill>
            <a:schemeClr val="bg2">
              <a:lumMod val="25000"/>
            </a:schemeClr>
          </a:solidFill>
          <a:ln>
            <a:noFill/>
          </a:ln>
        </p:spPr>
        <p:txBody>
          <a:bodyPr anchor="t">
            <a:noAutofit/>
          </a:bodyPr>
          <a:lstStyle/>
          <a:p>
            <a:r>
              <a:rPr lang="en-US" sz="11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> </a:t>
            </a:r>
            <a: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1">
                    <a:lumMod val="75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8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Tarea</a:t>
            </a:r>
            <a:r>
              <a:rPr lang="en-US" sz="48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>  No. 2 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/>
                <a:latin typeface="Wide Latin" pitchFamily="18" charset="0"/>
              </a:rPr>
            </a:b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en-US" sz="4000" dirty="0">
              <a:solidFill>
                <a:schemeClr val="accent6">
                  <a:lumMod val="40000"/>
                  <a:lumOff val="6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2 Título"/>
          <p:cNvSpPr txBox="1">
            <a:spLocks/>
          </p:cNvSpPr>
          <p:nvPr/>
        </p:nvSpPr>
        <p:spPr>
          <a:xfrm>
            <a:off x="2293257" y="5532437"/>
            <a:ext cx="9898743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Instituto de Líderes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1" i="1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Administración</a:t>
            </a:r>
            <a:r>
              <a:rPr kumimoji="0" lang="es-MX" sz="1100" b="1" i="1" u="none" strike="noStrike" kern="1200" cap="none" spc="0" normalizeH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uLnTx/>
                <a:uFillTx/>
                <a:latin typeface="Calibri" pitchFamily="34" charset="0"/>
                <a:ea typeface="+mj-ea"/>
                <a:cs typeface="Calibri" pitchFamily="34" charset="0"/>
              </a:rPr>
              <a:t> Básica para Ministerios Cristianos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s-MX" sz="1100" b="1" baseline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Gabriela</a:t>
            </a:r>
            <a:r>
              <a:rPr lang="es-MX" sz="1100" b="1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 Tijerina-Pike, 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bg2"/>
                </a:solidFill>
                <a:latin typeface="Calibri" pitchFamily="34" charset="0"/>
                <a:ea typeface="+mj-ea"/>
                <a:cs typeface="Calibri" pitchFamily="34" charset="0"/>
              </a:rPr>
              <a:t>Ph.D</a:t>
            </a:r>
            <a:r>
              <a:rPr lang="es-MX" sz="1100" b="1" dirty="0" err="1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6">
                    <a:lumMod val="50000"/>
                  </a:schemeClr>
                </a:solidFill>
                <a:latin typeface="Calibri" pitchFamily="34" charset="0"/>
                <a:ea typeface="+mj-ea"/>
                <a:cs typeface="Calibri" pitchFamily="34" charset="0"/>
              </a:rPr>
              <a:t>.</a:t>
            </a:r>
            <a:endParaRPr kumimoji="0" lang="es-MX" sz="1100" b="0" i="0" u="none" strike="noStrike" kern="1200" cap="none" spc="0" normalizeH="0" baseline="0" noProof="0" dirty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6">
                  <a:lumMod val="50000"/>
                </a:schemeClr>
              </a:solidFill>
              <a:uLnTx/>
              <a:uFillTx/>
              <a:latin typeface="Calibri" pitchFamily="34" charset="0"/>
              <a:ea typeface="+mj-ea"/>
              <a:cs typeface="Calibri" pitchFamily="34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667000" y="1981200"/>
            <a:ext cx="6724650" cy="1485900"/>
          </a:xfrm>
          <a:prstGeom prst="rect">
            <a:avLst/>
          </a:prstGeom>
          <a:solidFill>
            <a:schemeClr val="bg2">
              <a:lumMod val="25000"/>
            </a:schemeClr>
          </a:solidFill>
          <a:ln>
            <a:noFill/>
          </a:ln>
        </p:spPr>
        <p:txBody>
          <a:bodyPr vert="horz" lIns="91440" tIns="45720" rIns="91440" bIns="45720" rtlCol="0" anchor="t">
            <a:noAutofit/>
          </a:bodyPr>
          <a:lstStyle/>
          <a:p>
            <a:pPr lvl="0">
              <a:spcBef>
                <a:spcPct val="0"/>
              </a:spcBef>
            </a:pPr>
            <a:r>
              <a:rPr kumimoji="0" lang="en-US" sz="1100" b="0" i="0" u="none" strike="noStrike" kern="1200" cap="none" spc="0" normalizeH="0" baseline="0" noProof="0" dirty="0" smtClean="0">
                <a:ln w="0">
                  <a:solidFill>
                    <a:schemeClr val="accent1">
                      <a:lumMod val="75000"/>
                    </a:schemeClr>
                  </a:solidFill>
                </a:ln>
                <a:solidFill>
                  <a:schemeClr val="accent1">
                    <a:lumMod val="75000"/>
                  </a:schemeClr>
                </a:solidFill>
                <a:effectLst/>
                <a:uLnTx/>
                <a:uFillTx/>
                <a:latin typeface="Wide Latin" pitchFamily="18" charset="0"/>
                <a:ea typeface="+mj-ea"/>
                <a:cs typeface="+mj-cs"/>
              </a:rPr>
              <a:t> </a:t>
            </a:r>
            <a:endParaRPr lang="en-US" sz="4000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latin typeface="Wide Latin" pitchFamily="18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endParaRPr lang="en-US" sz="4000" dirty="0" smtClean="0">
              <a:ln w="0">
                <a:solidFill>
                  <a:schemeClr val="accent1">
                    <a:lumMod val="75000"/>
                  </a:schemeClr>
                </a:solidFill>
              </a:ln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Wide Latin" pitchFamily="18" charset="0"/>
              <a:ea typeface="+mj-ea"/>
              <a:cs typeface="+mj-cs"/>
            </a:endParaRPr>
          </a:p>
          <a:p>
            <a:pPr lvl="0">
              <a:spcBef>
                <a:spcPct val="0"/>
              </a:spcBef>
            </a:pP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Enlistar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y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describir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las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iglesias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que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conozco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en mi </a:t>
            </a:r>
            <a:r>
              <a:rPr lang="en-US" sz="4000" dirty="0" err="1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región</a:t>
            </a:r>
            <a:r>
              <a:rPr lang="en-US" sz="4000" dirty="0" smtClean="0">
                <a:solidFill>
                  <a:schemeClr val="accent6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xmlns="" val="372761721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Título"/>
          <p:cNvSpPr>
            <a:spLocks noGrp="1"/>
          </p:cNvSpPr>
          <p:nvPr>
            <p:ph type="title"/>
          </p:nvPr>
        </p:nvSpPr>
        <p:spPr>
          <a:xfrm>
            <a:off x="1654628" y="1090840"/>
            <a:ext cx="9898743" cy="1325563"/>
          </a:xfrm>
        </p:spPr>
        <p:txBody>
          <a:bodyPr>
            <a:normAutofit fontScale="90000"/>
          </a:bodyPr>
          <a:lstStyle/>
          <a:p>
            <a:pPr algn="r"/>
            <a:r>
              <a:rPr lang="es-MX" dirty="0" smtClean="0">
                <a:solidFill>
                  <a:schemeClr val="bg1"/>
                </a:solidFill>
              </a:rPr>
              <a:t/>
            </a:r>
            <a:br>
              <a:rPr lang="es-MX" dirty="0" smtClean="0">
                <a:solidFill>
                  <a:schemeClr val="bg1"/>
                </a:solidFill>
              </a:rPr>
            </a:br>
            <a:endParaRPr lang="es-MX" dirty="0"/>
          </a:p>
        </p:txBody>
      </p:sp>
      <p:sp>
        <p:nvSpPr>
          <p:cNvPr id="8" name="7 Rectángulo"/>
          <p:cNvSpPr/>
          <p:nvPr/>
        </p:nvSpPr>
        <p:spPr>
          <a:xfrm>
            <a:off x="1600200" y="1244590"/>
            <a:ext cx="1019175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s-MX" sz="8000" b="1" dirty="0">
              <a:solidFill>
                <a:schemeClr val="accent6">
                  <a:lumMod val="40000"/>
                  <a:lumOff val="6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914400" y="547678"/>
            <a:ext cx="10839450" cy="55092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txBody>
          <a:bodyPr wrap="square" rtlCol="0" anchor="ctr" anchorCtr="1">
            <a:spAutoFit/>
          </a:bodyPr>
          <a:lstStyle/>
          <a:p>
            <a:r>
              <a:rPr lang="es-MX" sz="4400" dirty="0" smtClean="0">
                <a:solidFill>
                  <a:schemeClr val="bg1"/>
                </a:solidFill>
              </a:rPr>
              <a:t>Ejemplo de Tarea</a:t>
            </a: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 smtClean="0">
              <a:solidFill>
                <a:schemeClr val="bg1"/>
              </a:solidFill>
            </a:endParaRPr>
          </a:p>
          <a:p>
            <a:endParaRPr lang="es-MX" sz="4400" dirty="0">
              <a:solidFill>
                <a:schemeClr val="bg1"/>
              </a:solidFill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95350" y="1481666"/>
          <a:ext cx="10896600" cy="5033432"/>
        </p:xfrm>
        <a:graphic>
          <a:graphicData uri="http://schemas.openxmlformats.org/drawingml/2006/table">
            <a:tbl>
              <a:tblPr firstRow="1" bandRow="1">
                <a:tableStyleId>{AF606853-7671-496A-8E4F-DF71F8EC918B}</a:tableStyleId>
              </a:tblPr>
              <a:tblGrid>
                <a:gridCol w="1106686"/>
                <a:gridCol w="2652497"/>
                <a:gridCol w="4413267"/>
                <a:gridCol w="2724150"/>
              </a:tblGrid>
              <a:tr h="2249792">
                <a:tc>
                  <a:txBody>
                    <a:bodyPr/>
                    <a:lstStyle/>
                    <a:p>
                      <a:pPr algn="ctr"/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Iglesias que Conozco</a:t>
                      </a:r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Descripción</a:t>
                      </a:r>
                    </a:p>
                    <a:p>
                      <a:pPr algn="ctr"/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MX" sz="2800" dirty="0" smtClean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MX" sz="280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</a:rPr>
                        <a:t>Región</a:t>
                      </a:r>
                      <a:endParaRPr lang="es-MX" sz="2800" dirty="0">
                        <a:ln>
                          <a:noFill/>
                        </a:ln>
                        <a:solidFill>
                          <a:schemeClr val="accent6">
                            <a:lumMod val="75000"/>
                          </a:schemeClr>
                        </a:solidFill>
                        <a:latin typeface="Calibri" pitchFamily="34" charset="0"/>
                        <a:cs typeface="Calibri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4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63940">
                <a:tc>
                  <a:txBody>
                    <a:bodyPr/>
                    <a:lstStyle/>
                    <a:p>
                      <a:pPr algn="ctr"/>
                      <a:r>
                        <a:rPr lang="es-MX" dirty="0" smtClean="0">
                          <a:solidFill>
                            <a:schemeClr val="bg1"/>
                          </a:solidFill>
                        </a:rPr>
                        <a:t>6</a:t>
                      </a:r>
                      <a:endParaRPr lang="es-MX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s-MX" dirty="0">
                        <a:solidFill>
                          <a:schemeClr val="accent6">
                            <a:lumMod val="75000"/>
                          </a:schemeClr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accent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rligig design templat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4">
            <a:shade val="50000"/>
          </a:schemeClr>
        </a:lnRef>
        <a:fillRef idx="1">
          <a:schemeClr val="accent4"/>
        </a:fillRef>
        <a:effectRef idx="0">
          <a:schemeClr val="accent4"/>
        </a:effectRef>
        <a:fontRef idx="minor">
          <a:schemeClr val="lt1"/>
        </a:fontRef>
      </a:style>
    </a:spDef>
    <a:lnDef>
      <a:spPr/>
      <a:bodyPr/>
      <a:lstStyle/>
      <a:style>
        <a:lnRef idx="1">
          <a:schemeClr val="accent4"/>
        </a:lnRef>
        <a:fillRef idx="0">
          <a:schemeClr val="accent4"/>
        </a:fillRef>
        <a:effectRef idx="0">
          <a:schemeClr val="accent4"/>
        </a:effectRef>
        <a:fontRef idx="minor">
          <a:schemeClr val="tx1"/>
        </a:fontRef>
      </a:style>
    </a:lnDef>
    <a:txDef>
      <a:spPr>
        <a:noFill/>
        <a:ln>
          <a:solidFill>
            <a:schemeClr val="accent4">
              <a:lumMod val="50000"/>
            </a:schemeClr>
          </a:solidFill>
        </a:ln>
      </a:spPr>
      <a:bodyPr wrap="square" rtlCol="0" anchor="ctr" anchorCtr="1">
        <a:spAutoFit/>
      </a:bodyPr>
      <a:lstStyle>
        <a:defPPr>
          <a:defRPr dirty="0"/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Whirligig design template" id="{C20C433A-93F8-478B-AC4D-DD4E52A28B92}" vid="{C901235C-D99E-4DA4-B3B6-5E8DC515C8A8}"/>
    </a:ext>
  </a:extLst>
</a:theme>
</file>

<file path=ppt/theme/theme2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Century Gothic">
      <a:maj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F9C49E1-11F2-4EB9-9390-F2D155C1AA2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Whirligig design slides</Template>
  <TotalTime>0</TotalTime>
  <Words>178</Words>
  <Application>Microsoft Office PowerPoint</Application>
  <PresentationFormat>Personalizado</PresentationFormat>
  <Paragraphs>85</Paragraphs>
  <Slides>8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Whirligig design template</vt:lpstr>
      <vt:lpstr>2</vt:lpstr>
      <vt:lpstr>U. 1 Antecedentes L. 2 Iglesia    </vt:lpstr>
      <vt:lpstr>  </vt:lpstr>
      <vt:lpstr>  </vt:lpstr>
      <vt:lpstr>  </vt:lpstr>
      <vt:lpstr>  </vt:lpstr>
      <vt:lpstr>  Tarea  No. 2   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2017-09-28T15:38:10Z</dcterms:created>
  <dcterms:modified xsi:type="dcterms:W3CDTF">2018-02-16T23:42:18Z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TC034606169991</vt:lpwstr>
  </property>
</Properties>
</file>