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1" r:id="rId4"/>
    <p:sldId id="262" r:id="rId5"/>
    <p:sldId id="256" r:id="rId6"/>
    <p:sldId id="257" r:id="rId7"/>
    <p:sldId id="258" r:id="rId8"/>
    <p:sldId id="263" r:id="rId9"/>
    <p:sldId id="264" r:id="rId10"/>
    <p:sldId id="266" r:id="rId11"/>
    <p:sldId id="265" r:id="rId12"/>
    <p:sldId id="267" r:id="rId13"/>
    <p:sldId id="271" r:id="rId14"/>
    <p:sldId id="268" r:id="rId15"/>
    <p:sldId id="272" r:id="rId16"/>
    <p:sldId id="273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2243C-31A4-41A5-87A4-BB93AC0E0BD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3045A-8B0E-472E-8196-27C23E328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6009-ACB3-4E1B-8C9C-40761485351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8513F-BAC5-4575-AC6F-6504C1120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513F-BAC5-4575-AC6F-6504C1120E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8133-029D-4E11-A1C1-E398186068A8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FA63-B32A-4CBF-9BCA-1C724A03C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1"/>
            <a:ext cx="4945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Session 5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Dealing with Despair 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3688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Rest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36885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Rest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Feeding 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58" y="1"/>
            <a:ext cx="7938534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83232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Rest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Feeding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An Experience with God  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4330"/>
            <a:ext cx="8762999" cy="654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3706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Rest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Feeding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An Experience with God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 new mission   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3706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Response?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Rest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Feeding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An Experience with God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 new mission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 mentor/partner   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762000"/>
            <a:ext cx="6019800" cy="579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29" name="Picture 5" descr="http://clipartix.com/wp-content/uploads/2016/05/Clipart-stick-figure-wal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818033" cy="1433208"/>
          </a:xfrm>
          <a:prstGeom prst="rect">
            <a:avLst/>
          </a:prstGeom>
          <a:noFill/>
        </p:spPr>
      </p:pic>
      <p:pic>
        <p:nvPicPr>
          <p:cNvPr id="1031" name="Picture 7" descr="http://open.lib.umn.edu/organizationalbehavior/wp-content/uploads/sites/197/2016/11/e9888520a7799461ac9e2a38869a3b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334" y="3048000"/>
            <a:ext cx="2622698" cy="2971800"/>
          </a:xfrm>
          <a:prstGeom prst="rect">
            <a:avLst/>
          </a:prstGeom>
          <a:noFill/>
        </p:spPr>
      </p:pic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4" cstate="print"/>
          <a:srcRect l="18750" t="7143" r="16964" b="10714"/>
          <a:stretch>
            <a:fillRect/>
          </a:stretch>
        </p:blipFill>
        <p:spPr bwMode="auto">
          <a:xfrm>
            <a:off x="6477000" y="1676400"/>
            <a:ext cx="1600200" cy="1533525"/>
          </a:xfrm>
          <a:prstGeom prst="rect">
            <a:avLst/>
          </a:prstGeom>
          <a:noFill/>
        </p:spPr>
      </p:pic>
      <p:sp>
        <p:nvSpPr>
          <p:cNvPr id="10" name="Bent-Up Arrow 9"/>
          <p:cNvSpPr/>
          <p:nvPr/>
        </p:nvSpPr>
        <p:spPr>
          <a:xfrm>
            <a:off x="5105400" y="3124200"/>
            <a:ext cx="2514600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7543800" y="3048000"/>
            <a:ext cx="1600200" cy="10668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Prayer and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5908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70" y="5334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leader, with all his plusses and minuses, strengths and weaknesses, interacts with a group of people to define the culture (the way things are done here) in order to develop a vision for a preferable future, and then provides the impetus for doing the actions necessary to bring about that future with plans and prayer.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7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2"/>
            <a:ext cx="9144000" cy="61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4250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Losing your passion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action without heart, oratory without power, doctrine without love.  Inside they experience a rising turbulence—confused goals and motives and inconsistent, unexplainable patterns of personal performance.”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Gordon MacDonald,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your Spiritual Passion,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p. 49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034" y="-14720"/>
            <a:ext cx="4688366" cy="687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“Elijah was afraid and ran for his life…he came to a broom bush, sat down under it and prayed that he might die.  ‘I have had enough, Lord,’ he said.  ‘Take my life; I am no better than my ancestors.’”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 Kings 19:3-4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178</Words>
  <Application>Microsoft Office PowerPoint</Application>
  <PresentationFormat>On-screen Show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3</cp:revision>
  <dcterms:created xsi:type="dcterms:W3CDTF">2018-05-22T14:16:12Z</dcterms:created>
  <dcterms:modified xsi:type="dcterms:W3CDTF">2018-06-01T13:43:44Z</dcterms:modified>
</cp:coreProperties>
</file>