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1"/>
  </p:notesMasterIdLst>
  <p:handoutMasterIdLst>
    <p:handoutMasterId r:id="rId22"/>
  </p:handoutMasterIdLst>
  <p:sldIdLst>
    <p:sldId id="259" r:id="rId2"/>
    <p:sldId id="260" r:id="rId3"/>
    <p:sldId id="261" r:id="rId4"/>
    <p:sldId id="262" r:id="rId5"/>
    <p:sldId id="256" r:id="rId6"/>
    <p:sldId id="257" r:id="rId7"/>
    <p:sldId id="258" r:id="rId8"/>
    <p:sldId id="263" r:id="rId9"/>
    <p:sldId id="264" r:id="rId10"/>
    <p:sldId id="266" r:id="rId11"/>
    <p:sldId id="265" r:id="rId12"/>
    <p:sldId id="267" r:id="rId13"/>
    <p:sldId id="271" r:id="rId14"/>
    <p:sldId id="268" r:id="rId15"/>
    <p:sldId id="272" r:id="rId16"/>
    <p:sldId id="273" r:id="rId17"/>
    <p:sldId id="269" r:id="rId18"/>
    <p:sldId id="270" r:id="rId19"/>
    <p:sldId id="274" r:id="rId2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149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E52243C-31A4-41A5-87A4-BB93AC0E0BD0}" type="datetimeFigureOut">
              <a:rPr lang="en-US" smtClean="0"/>
              <a:pPr/>
              <a:t>6/1/2018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973045A-8B0E-472E-8196-27C23E328250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4276009-ACB3-4E1B-8C9C-407614853510}" type="datetimeFigureOut">
              <a:rPr lang="en-US" smtClean="0"/>
              <a:pPr/>
              <a:t>6/1/2018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B48513F-BAC5-4575-AC6F-6504C1120E06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B48513F-BAC5-4575-AC6F-6504C1120E06}" type="slidenum">
              <a:rPr lang="en-US" smtClean="0"/>
              <a:pPr/>
              <a:t>5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2F8133-029D-4E11-A1C1-E398186068A8}" type="datetimeFigureOut">
              <a:rPr lang="en-US" smtClean="0"/>
              <a:pPr/>
              <a:t>6/1/2018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A3FA63-B32A-4CBF-9BCA-1C724A03CA3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2F8133-029D-4E11-A1C1-E398186068A8}" type="datetimeFigureOut">
              <a:rPr lang="en-US" smtClean="0"/>
              <a:pPr/>
              <a:t>6/1/2018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A3FA63-B32A-4CBF-9BCA-1C724A03CA3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2F8133-029D-4E11-A1C1-E398186068A8}" type="datetimeFigureOut">
              <a:rPr lang="en-US" smtClean="0"/>
              <a:pPr/>
              <a:t>6/1/2018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A3FA63-B32A-4CBF-9BCA-1C724A03CA3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2F8133-029D-4E11-A1C1-E398186068A8}" type="datetimeFigureOut">
              <a:rPr lang="en-US" smtClean="0"/>
              <a:pPr/>
              <a:t>6/1/2018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A3FA63-B32A-4CBF-9BCA-1C724A03CA3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2F8133-029D-4E11-A1C1-E398186068A8}" type="datetimeFigureOut">
              <a:rPr lang="en-US" smtClean="0"/>
              <a:pPr/>
              <a:t>6/1/2018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A3FA63-B32A-4CBF-9BCA-1C724A03CA3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2F8133-029D-4E11-A1C1-E398186068A8}" type="datetimeFigureOut">
              <a:rPr lang="en-US" smtClean="0"/>
              <a:pPr/>
              <a:t>6/1/2018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A3FA63-B32A-4CBF-9BCA-1C724A03CA3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2F8133-029D-4E11-A1C1-E398186068A8}" type="datetimeFigureOut">
              <a:rPr lang="en-US" smtClean="0"/>
              <a:pPr/>
              <a:t>6/1/2018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A3FA63-B32A-4CBF-9BCA-1C724A03CA3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2F8133-029D-4E11-A1C1-E398186068A8}" type="datetimeFigureOut">
              <a:rPr lang="en-US" smtClean="0"/>
              <a:pPr/>
              <a:t>6/1/2018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A3FA63-B32A-4CBF-9BCA-1C724A03CA3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2F8133-029D-4E11-A1C1-E398186068A8}" type="datetimeFigureOut">
              <a:rPr lang="en-US" smtClean="0"/>
              <a:pPr/>
              <a:t>6/1/2018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A3FA63-B32A-4CBF-9BCA-1C724A03CA3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2F8133-029D-4E11-A1C1-E398186068A8}" type="datetimeFigureOut">
              <a:rPr lang="en-US" smtClean="0"/>
              <a:pPr/>
              <a:t>6/1/2018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A3FA63-B32A-4CBF-9BCA-1C724A03CA3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2F8133-029D-4E11-A1C1-E398186068A8}" type="datetimeFigureOut">
              <a:rPr lang="en-US" smtClean="0"/>
              <a:pPr/>
              <a:t>6/1/2018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A3FA63-B32A-4CBF-9BCA-1C724A03CA3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12F8133-029D-4E11-A1C1-E398186068A8}" type="datetimeFigureOut">
              <a:rPr lang="en-US" smtClean="0"/>
              <a:pPr/>
              <a:t>6/1/2018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A3FA63-B32A-4CBF-9BCA-1C724A03CA36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0" name="Picture 6" descr="https://mohammedyakubu4.files.wordpress.com/2015/09/managment-styles-pics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228600" y="228601"/>
            <a:ext cx="4945585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Leadership Session 5</a:t>
            </a:r>
          </a:p>
          <a:p>
            <a:r>
              <a:rPr lang="en-US" sz="40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40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Dealing with Despair </a:t>
            </a:r>
          </a:p>
          <a:p>
            <a:r>
              <a:rPr lang="en-US" sz="40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40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			</a:t>
            </a:r>
          </a:p>
          <a:p>
            <a:r>
              <a:rPr lang="en-US" sz="40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 descr="See the source image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14400" y="838200"/>
            <a:ext cx="3688574" cy="19389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God’s Response?</a:t>
            </a:r>
          </a:p>
          <a:p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- Rest  </a:t>
            </a:r>
          </a:p>
          <a:p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endParaRPr lang="en-US" sz="4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14400" y="838200"/>
            <a:ext cx="3688574" cy="255454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God’s Response?</a:t>
            </a:r>
          </a:p>
          <a:p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- Rest</a:t>
            </a:r>
          </a:p>
          <a:p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- Feeding   </a:t>
            </a:r>
          </a:p>
          <a:p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endParaRPr lang="en-US" sz="4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" descr="See the source image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2258" y="1"/>
            <a:ext cx="7938534" cy="68961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14400" y="838200"/>
            <a:ext cx="6832320" cy="31700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God’s Response?</a:t>
            </a:r>
          </a:p>
          <a:p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- Rest</a:t>
            </a:r>
          </a:p>
          <a:p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- Feeding</a:t>
            </a:r>
          </a:p>
          <a:p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- An Experience with God    </a:t>
            </a:r>
          </a:p>
          <a:p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endParaRPr lang="en-US" sz="4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Picture 2" descr="See the source image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400" y="84330"/>
            <a:ext cx="8762999" cy="654507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0" name="Picture 2" descr="See the source image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799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14400" y="838200"/>
            <a:ext cx="6370655" cy="378565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God’s Response?</a:t>
            </a:r>
          </a:p>
          <a:p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- Rest</a:t>
            </a:r>
          </a:p>
          <a:p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- Feeding</a:t>
            </a:r>
          </a:p>
          <a:p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- An Experience with God</a:t>
            </a:r>
          </a:p>
          <a:p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- A new mission     </a:t>
            </a:r>
          </a:p>
          <a:p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endParaRPr lang="en-US" sz="4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14400" y="838200"/>
            <a:ext cx="6370655" cy="440120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God’s Response?</a:t>
            </a:r>
          </a:p>
          <a:p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- Rest</a:t>
            </a:r>
          </a:p>
          <a:p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- Feeding</a:t>
            </a:r>
          </a:p>
          <a:p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- An Experience with God</a:t>
            </a:r>
          </a:p>
          <a:p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- A new mission </a:t>
            </a:r>
          </a:p>
          <a:p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- A mentor/partner     </a:t>
            </a:r>
          </a:p>
          <a:p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endParaRPr lang="en-US" sz="4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4" name="Picture 2" descr="See the source image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799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val 5"/>
          <p:cNvSpPr/>
          <p:nvPr/>
        </p:nvSpPr>
        <p:spPr>
          <a:xfrm>
            <a:off x="1219200" y="762000"/>
            <a:ext cx="6019800" cy="57912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				</a:t>
            </a:r>
            <a:endParaRPr lang="en-US" dirty="0"/>
          </a:p>
        </p:txBody>
      </p:sp>
      <p:pic>
        <p:nvPicPr>
          <p:cNvPr id="1029" name="Picture 5" descr="http://clipartix.com/wp-content/uploads/2016/05/Clipart-stick-figure-walking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71600" y="3962400"/>
            <a:ext cx="818033" cy="1433208"/>
          </a:xfrm>
          <a:prstGeom prst="rect">
            <a:avLst/>
          </a:prstGeom>
          <a:noFill/>
        </p:spPr>
      </p:pic>
      <p:pic>
        <p:nvPicPr>
          <p:cNvPr id="1031" name="Picture 7" descr="http://open.lib.umn.edu/organizationalbehavior/wp-content/uploads/sites/197/2016/11/e9888520a7799461ac9e2a38869a3b2c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493334" y="3048000"/>
            <a:ext cx="2622698" cy="2971800"/>
          </a:xfrm>
          <a:prstGeom prst="rect">
            <a:avLst/>
          </a:prstGeom>
          <a:noFill/>
        </p:spPr>
      </p:pic>
      <p:pic>
        <p:nvPicPr>
          <p:cNvPr id="1033" name="Picture 9" descr="http://www.futurist.com/wp-content/uploads/2015/07/4-Star-to-Steer-By-1024x768.jpg"/>
          <p:cNvPicPr>
            <a:picLocks noChangeAspect="1" noChangeArrowheads="1"/>
          </p:cNvPicPr>
          <p:nvPr/>
        </p:nvPicPr>
        <p:blipFill>
          <a:blip r:embed="rId4" cstate="print"/>
          <a:srcRect l="18750" t="7143" r="16964" b="10714"/>
          <a:stretch>
            <a:fillRect/>
          </a:stretch>
        </p:blipFill>
        <p:spPr bwMode="auto">
          <a:xfrm>
            <a:off x="6477000" y="1676400"/>
            <a:ext cx="1600200" cy="1533525"/>
          </a:xfrm>
          <a:prstGeom prst="rect">
            <a:avLst/>
          </a:prstGeom>
          <a:noFill/>
        </p:spPr>
      </p:pic>
      <p:sp>
        <p:nvSpPr>
          <p:cNvPr id="10" name="Bent-Up Arrow 9"/>
          <p:cNvSpPr/>
          <p:nvPr/>
        </p:nvSpPr>
        <p:spPr>
          <a:xfrm>
            <a:off x="5105400" y="3124200"/>
            <a:ext cx="2514600" cy="685800"/>
          </a:xfrm>
          <a:prstGeom prst="bentUp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ight Arrow Callout 7"/>
          <p:cNvSpPr/>
          <p:nvPr/>
        </p:nvSpPr>
        <p:spPr>
          <a:xfrm>
            <a:off x="7543800" y="3048000"/>
            <a:ext cx="1600200" cy="1066800"/>
          </a:xfrm>
          <a:prstGeom prst="rightArrowCallou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bg1"/>
                </a:solidFill>
              </a:rPr>
              <a:t>Prayer and Planning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295400" y="3581400"/>
            <a:ext cx="1143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Leader 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276600" y="2743200"/>
            <a:ext cx="1143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Culture 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5562600" y="2590800"/>
            <a:ext cx="75533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Vision</a:t>
            </a:r>
            <a:endParaRPr lang="en-US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48070" y="533400"/>
            <a:ext cx="8001000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 leader, with all his plusses and minuses, strengths and weaknesses, interacts with a group of people to define the culture (the way things are done here) in order to develop a vision for a preferable future, and then provides the impetus for doing the actions necessary to bring about that future with plans and prayer. </a:t>
            </a:r>
            <a:endParaRPr lang="en-US" sz="4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="" xmlns:p14="http://schemas.microsoft.com/office/powerpoint/2010/main" val="14427228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 descr="See the source image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347662"/>
            <a:ext cx="9144000" cy="614362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See the source image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914400"/>
            <a:ext cx="9144000" cy="491490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85800" y="457200"/>
            <a:ext cx="425026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Losing your passion</a:t>
            </a:r>
            <a:endParaRPr lang="en-US" sz="4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990600" y="1752600"/>
            <a:ext cx="7696200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“It is action without heart, oratory without power, doctrine without love.  Inside they experience a rising turbulence—confused goals and motives and inconsistent, unexplainable patterns of personal performance.”</a:t>
            </a:r>
          </a:p>
          <a:p>
            <a:r>
              <a:rPr lang="en-US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Gordon MacDonald, </a:t>
            </a:r>
            <a:r>
              <a:rPr lang="en-US" sz="20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Restoring your Spiritual Passion,</a:t>
            </a:r>
            <a:r>
              <a:rPr lang="en-US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p. 49 </a:t>
            </a:r>
            <a:endParaRPr lang="en-US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See the source image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322034" y="-14720"/>
            <a:ext cx="4688366" cy="687272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 descr="See the source image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43000" y="533400"/>
            <a:ext cx="7010400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“Elijah was afraid and ran for his life…he came to a broom bush, sat down under it and prayed that he might die.  ‘I have had enough, Lord,’ he said.  ‘Take my life; I am no better than my ancestors.’” </a:t>
            </a:r>
          </a:p>
          <a:p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I Kings 19:3-4 </a:t>
            </a:r>
            <a:endParaRPr lang="en-US" sz="4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4267</TotalTime>
  <Words>178</Words>
  <Application>Microsoft Office PowerPoint</Application>
  <PresentationFormat>On-screen Show (4:3)</PresentationFormat>
  <Paragraphs>41</Paragraphs>
  <Slides>19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0" baseType="lpstr"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Authorized</dc:creator>
  <cp:lastModifiedBy>Authorized</cp:lastModifiedBy>
  <cp:revision>3</cp:revision>
  <dcterms:created xsi:type="dcterms:W3CDTF">2018-05-22T14:16:12Z</dcterms:created>
  <dcterms:modified xsi:type="dcterms:W3CDTF">2018-06-01T13:43:44Z</dcterms:modified>
</cp:coreProperties>
</file>