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58" r:id="rId4"/>
    <p:sldId id="266" r:id="rId5"/>
    <p:sldId id="268" r:id="rId6"/>
    <p:sldId id="265" r:id="rId7"/>
    <p:sldId id="269" r:id="rId8"/>
    <p:sldId id="259" r:id="rId9"/>
    <p:sldId id="260" r:id="rId10"/>
    <p:sldId id="264" r:id="rId11"/>
    <p:sldId id="261" r:id="rId12"/>
    <p:sldId id="262" r:id="rId13"/>
    <p:sldId id="263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273" autoAdjust="0"/>
    <p:restoredTop sz="94660"/>
  </p:normalViewPr>
  <p:slideViewPr>
    <p:cSldViewPr snapToGrid="0">
      <p:cViewPr varScale="1">
        <p:scale>
          <a:sx n="37" d="100"/>
          <a:sy n="37" d="100"/>
        </p:scale>
        <p:origin x="72" y="8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7C091B-E921-46BC-B591-A479E33E9E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041532-D1BC-4D46-A7AF-2EB8B2A918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ACD3C8-EC4D-47D0-80ED-7E9E58B0E2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78FC0-AF90-410A-8F39-EB68ABCDC11F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077C3-3C78-4C27-A6D8-261DDB7D0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865D2B-B589-4447-BD2E-84A15AD15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C707B-3FD5-416D-810E-7887DA374A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5022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AF80FF-0B29-43C3-9711-601B46D82A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C18743-5451-4653-9609-C79224ACD3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0A3926-B383-4510-87C9-21565A7E78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78FC0-AF90-410A-8F39-EB68ABCDC11F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FC8324-205F-49D1-A7A8-14F3CF36CE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CBF29B-EF74-4116-A092-9E2E8A638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C707B-3FD5-416D-810E-7887DA374A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9447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8A49543-651B-40E5-B8A2-25C5EF28A5C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15DC8D-B575-48B5-9EF1-E0D4AF95DC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210F3D-7426-477C-A4C9-1F0BF79541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78FC0-AF90-410A-8F39-EB68ABCDC11F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BAFB2C-5755-49D4-97F0-CF83BC53B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B639A6-4890-48F6-87F7-AA2F06E85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C707B-3FD5-416D-810E-7887DA374A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682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6E11C-DE4A-4CF3-B194-2AE9B43C9F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5AFDE4-8979-41FE-9394-6DCE04C569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A9B6CD-E4A6-4A7A-8AD9-5059368F9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78FC0-AF90-410A-8F39-EB68ABCDC11F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0A817F-DFD0-459B-88F2-8CB9CBE84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2A5BA1-6E35-440E-8A5E-CDCB938BAD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C707B-3FD5-416D-810E-7887DA374A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7071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458848-FF98-425E-BFD9-6F9C5033AE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63E2EA-15BB-4552-BF1B-D22147DCDC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AB9E42-0AE4-49AB-8B28-92242B6D4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78FC0-AF90-410A-8F39-EB68ABCDC11F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DE65B7-146C-4106-BD11-B7ABEC259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1445EE-4084-45D3-9DFF-69D81865BB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C707B-3FD5-416D-810E-7887DA374A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128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613829-1163-41E7-9D38-252F9583C5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44D711-3281-4B15-A924-ED3755AD14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FC362B-C9C7-4699-AA7F-66A0053B84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4FF5BD-1D9F-4279-8C13-052B672DD9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78FC0-AF90-410A-8F39-EB68ABCDC11F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57AD60-D2D0-4F81-BAD4-12962B3E55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DBA346-B55C-4C61-8553-751D954908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C707B-3FD5-416D-810E-7887DA374A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017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056DBD-3A81-417E-AE51-A156BF3826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0FA3EF-30CD-44CE-8B00-F8A8D4F898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F5FEBF-F329-4AA1-B72E-ECEBF0CA2A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9C6A9DF-6412-453A-8567-49DC5DE419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51EA6FB-876A-4C57-A84C-BAC883AF9B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13EC5E9-9FA1-473B-B985-EAA46D69FF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78FC0-AF90-410A-8F39-EB68ABCDC11F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11C8774-5925-415D-B2DF-0DE3CF04B0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E344C78-B5F2-4BD9-9075-46CB3A6D4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C707B-3FD5-416D-810E-7887DA374A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4034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960433-93D1-4CFC-B3AD-01C732770B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CFA78D7-3F09-4D84-8C1A-CB9EBAC0E5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78FC0-AF90-410A-8F39-EB68ABCDC11F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4ECDB6-F34A-432B-87B0-82D17604C0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1F2F16-F524-4B4C-B092-83D1ACFFE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C707B-3FD5-416D-810E-7887DA374A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0577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507C52A-3F22-4B0C-863B-8ABCD43F96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78FC0-AF90-410A-8F39-EB68ABCDC11F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7427B0-DDF4-4C35-B563-510BDFC043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1A7E21-1458-41B6-8AF4-37FC09419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C707B-3FD5-416D-810E-7887DA374A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1379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240119-999A-4003-B0A5-E34074CD79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F87504-2F30-4039-9FCE-A2B319E91B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51AF83-7CBA-4DD7-81BB-3749636529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0935C7-830B-407D-B269-8FBD765254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78FC0-AF90-410A-8F39-EB68ABCDC11F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3583D6-CF43-479A-9BCF-6EFA9724F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9E8D68-A2AF-4B56-817E-E93A3DA522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C707B-3FD5-416D-810E-7887DA374A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221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C1B294-5EB6-4464-90EE-C2C17581BD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8FE940-D8AB-4038-8E03-376A02FDF2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2FEA1F-DB5C-4AC2-82A8-6979085B9A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276EFC-431A-4CC9-B2E9-E96E455BDC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78FC0-AF90-410A-8F39-EB68ABCDC11F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01FCA5-3931-43DB-B57A-175E04B640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093FA6-C1B0-4242-9C09-3E89759953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C707B-3FD5-416D-810E-7887DA374A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951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27B5195-A69C-40AE-853D-A823367CBB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E6BE67-A3A7-49B2-BC9D-33FD09F41A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F87874-EEB8-40AB-B16B-01A54DCED3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378FC0-AF90-410A-8F39-EB68ABCDC11F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62F1D8-771C-466C-A571-96936D8D91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435413-9597-4FDE-94F6-0DD70D41EE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1C707B-3FD5-416D-810E-7887DA374A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183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E9398-6EA7-4CD8-A512-EF06D7166B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812800"/>
          </a:xfrm>
        </p:spPr>
        <p:txBody>
          <a:bodyPr>
            <a:normAutofit/>
          </a:bodyPr>
          <a:lstStyle/>
          <a:p>
            <a:r>
              <a:rPr lang="es-AR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Unidad 10: Una visita al Hospital (</a:t>
            </a:r>
            <a:r>
              <a:rPr lang="es-AR" sz="40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Presentacion</a:t>
            </a:r>
            <a:r>
              <a:rPr lang="es-AR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29)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7A99818-264D-41A7-B732-081573EE1AFE}"/>
              </a:ext>
            </a:extLst>
          </p:cNvPr>
          <p:cNvSpPr txBox="1">
            <a:spLocks/>
          </p:cNvSpPr>
          <p:nvPr/>
        </p:nvSpPr>
        <p:spPr>
          <a:xfrm>
            <a:off x="0" y="812800"/>
            <a:ext cx="12192000" cy="5334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AR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Pastor Daniel Moreno</a:t>
            </a:r>
          </a:p>
        </p:txBody>
      </p:sp>
      <p:pic>
        <p:nvPicPr>
          <p:cNvPr id="1026" name="Picture 2" descr="Image result for visita al hospital">
            <a:extLst>
              <a:ext uri="{FF2B5EF4-FFF2-40B4-BE49-F238E27FC236}">
                <a16:creationId xmlns:a16="http://schemas.microsoft.com/office/drawing/2014/main" id="{30CFB8F1-80B7-402E-9BF0-59812AF497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00250"/>
            <a:ext cx="12191999" cy="4950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45848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800C8D-3800-4D44-8E47-55A439741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62000"/>
          </a:xfrm>
        </p:spPr>
        <p:txBody>
          <a:bodyPr/>
          <a:lstStyle/>
          <a:p>
            <a:pPr algn="ctr"/>
            <a:r>
              <a:rPr lang="es-A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 dejar el Hospital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81D1C8-3126-4F47-8F01-B57F0389E1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762001"/>
            <a:ext cx="12192000" cy="6095999"/>
          </a:xfrm>
        </p:spPr>
        <p:txBody>
          <a:bodyPr>
            <a:normAutofit/>
          </a:bodyPr>
          <a:lstStyle/>
          <a:p>
            <a:r>
              <a:rPr lang="es-E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Lava tus manos </a:t>
            </a:r>
          </a:p>
          <a:p>
            <a:r>
              <a:rPr lang="es-E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Regresa a dar una segunda visita si es necesario</a:t>
            </a:r>
            <a:endParaRPr lang="es-E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91717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800C8D-3800-4D44-8E47-55A439741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62000"/>
          </a:xfrm>
        </p:spPr>
        <p:txBody>
          <a:bodyPr/>
          <a:lstStyle/>
          <a:p>
            <a:pPr algn="ctr"/>
            <a:r>
              <a:rPr lang="es-A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Oportunidades de entrenamiento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81D1C8-3126-4F47-8F01-B57F0389E1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762001"/>
            <a:ext cx="12192001" cy="6095999"/>
          </a:xfrm>
        </p:spPr>
        <p:txBody>
          <a:bodyPr>
            <a:noAutofit/>
          </a:bodyPr>
          <a:lstStyle/>
          <a:p>
            <a:r>
              <a:rPr lang="es-E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Lleva contigo a un diacono o un líder para que entrene de como hacer visitas</a:t>
            </a:r>
          </a:p>
          <a:p>
            <a:r>
              <a:rPr lang="es-E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Inicia un programa de mentoría como pastor en tu programa de visitación al hospital</a:t>
            </a:r>
          </a:p>
          <a:p>
            <a:endParaRPr lang="es-E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9973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800C8D-3800-4D44-8E47-55A439741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62000"/>
          </a:xfrm>
        </p:spPr>
        <p:txBody>
          <a:bodyPr>
            <a:noAutofit/>
          </a:bodyPr>
          <a:lstStyle/>
          <a:p>
            <a:pPr algn="ctr"/>
            <a:r>
              <a:rPr lang="es-AR" sz="6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Situaciones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81D1C8-3126-4F47-8F01-B57F0389E1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762001"/>
            <a:ext cx="12192000" cy="6095999"/>
          </a:xfrm>
        </p:spPr>
        <p:txBody>
          <a:bodyPr>
            <a:normAutofit/>
          </a:bodyPr>
          <a:lstStyle/>
          <a:p>
            <a:r>
              <a:rPr lang="es-ES" sz="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Reuniones Familiares</a:t>
            </a:r>
          </a:p>
          <a:p>
            <a:r>
              <a:rPr lang="es-ES" sz="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Las leyes de confidencialidad</a:t>
            </a:r>
          </a:p>
          <a:p>
            <a:r>
              <a:rPr lang="es-ES" sz="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Visitantes de la iglesia</a:t>
            </a:r>
          </a:p>
          <a:p>
            <a:r>
              <a:rPr lang="es-ES" sz="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salud de tu esposa y las necesidades de tu familia</a:t>
            </a:r>
            <a:endParaRPr lang="es-ES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3396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800C8D-3800-4D44-8E47-55A439741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62000"/>
          </a:xfrm>
        </p:spPr>
        <p:txBody>
          <a:bodyPr/>
          <a:lstStyle/>
          <a:p>
            <a:pPr algn="ctr"/>
            <a:r>
              <a:rPr lang="es-A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Nota final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81D1C8-3126-4F47-8F01-B57F0389E1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762001"/>
            <a:ext cx="12192000" cy="6095999"/>
          </a:xfrm>
        </p:spPr>
        <p:txBody>
          <a:bodyPr>
            <a:normAutofit/>
          </a:bodyPr>
          <a:lstStyle/>
          <a:p>
            <a:r>
              <a:rPr lang="es-E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Dios quiere usarte de la manera que el comenzó la iglesia primitiva:</a:t>
            </a:r>
          </a:p>
          <a:p>
            <a:r>
              <a:rPr lang="es-E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“Se reunían en las casa”</a:t>
            </a:r>
          </a:p>
          <a:p>
            <a:r>
              <a:rPr lang="es-E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Espero que Dios te use cuando hagas visitas a los hogares</a:t>
            </a:r>
            <a:endParaRPr lang="es-E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01212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800C8D-3800-4D44-8E47-55A439741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62000"/>
          </a:xfrm>
        </p:spPr>
        <p:txBody>
          <a:bodyPr>
            <a:normAutofit/>
          </a:bodyPr>
          <a:lstStyle/>
          <a:p>
            <a:pPr algn="ctr"/>
            <a:r>
              <a:rPr lang="es-A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Introducción: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81D1C8-3126-4F47-8F01-B57F0389E1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762001"/>
            <a:ext cx="12192000" cy="6762205"/>
          </a:xfrm>
        </p:spPr>
        <p:txBody>
          <a:bodyPr>
            <a:normAutofit/>
          </a:bodyPr>
          <a:lstStyle/>
          <a:p>
            <a:r>
              <a:rPr lang="es-A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Dentro del cuidado pastoral tendrás que hacer visitas a los hospitales cuando una persona bajo tu cuidado pastoral  caiga enferma. Es tu responsabilidad ir a visitarles</a:t>
            </a:r>
          </a:p>
          <a:p>
            <a:r>
              <a:rPr lang="es-A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También las personas que atienden a la iglesia sus familiares no creyentes caerán al hospital y se te pedirá que vayas a visitarles</a:t>
            </a:r>
          </a:p>
          <a:p>
            <a:r>
              <a:rPr lang="es-A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Las visitas a los hospitales es parte del trabajo pastoral y debes estar preparado a hacerlas</a:t>
            </a:r>
          </a:p>
          <a:p>
            <a:r>
              <a:rPr lang="es-A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Veamos acerca de estas visitas al hospital</a:t>
            </a:r>
          </a:p>
        </p:txBody>
      </p:sp>
    </p:spTree>
    <p:extLst>
      <p:ext uri="{BB962C8B-B14F-4D97-AF65-F5344CB8AC3E}">
        <p14:creationId xmlns:p14="http://schemas.microsoft.com/office/powerpoint/2010/main" val="4133653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800C8D-3800-4D44-8E47-55A439741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62000"/>
          </a:xfrm>
        </p:spPr>
        <p:txBody>
          <a:bodyPr>
            <a:normAutofit/>
          </a:bodyPr>
          <a:lstStyle/>
          <a:p>
            <a:pPr algn="ctr"/>
            <a:r>
              <a:rPr lang="es-A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Prepárate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81D1C8-3126-4F47-8F01-B57F0389E1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762001"/>
            <a:ext cx="12192000" cy="6762205"/>
          </a:xfrm>
        </p:spPr>
        <p:txBody>
          <a:bodyPr>
            <a:normAutofit/>
          </a:bodyPr>
          <a:lstStyle/>
          <a:p>
            <a:r>
              <a:rPr lang="es-A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Escoge una escritura por adelante que se aplique a la persona que visitas</a:t>
            </a:r>
            <a:r>
              <a:rPr lang="es-AR" sz="3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s-A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Debes seleccionar muy bien ese pasaje</a:t>
            </a:r>
          </a:p>
          <a:p>
            <a:r>
              <a:rPr lang="es-A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se trata que seas muy largo cuando compartes el pasaje</a:t>
            </a:r>
          </a:p>
          <a:p>
            <a:r>
              <a:rPr lang="es-A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Memoriza el pasaje si es necesario y que vaya en el contexto adecuado con la situación</a:t>
            </a:r>
          </a:p>
          <a:p>
            <a:r>
              <a:rPr lang="es-A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Vístete apropiadamente- </a:t>
            </a:r>
            <a:r>
              <a:rPr lang="es-AR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semiformal</a:t>
            </a:r>
            <a:r>
              <a:rPr lang="es-A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 es lo convencional de donde vives</a:t>
            </a:r>
          </a:p>
          <a:p>
            <a:r>
              <a:rPr lang="es-AR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Contactate</a:t>
            </a:r>
            <a:r>
              <a:rPr lang="es-A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por adelantado para que sepas que van</a:t>
            </a:r>
            <a:endParaRPr lang="es-AR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00728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800C8D-3800-4D44-8E47-55A439741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62000"/>
          </a:xfrm>
        </p:spPr>
        <p:txBody>
          <a:bodyPr/>
          <a:lstStyle/>
          <a:p>
            <a:pPr algn="ctr"/>
            <a:r>
              <a:rPr lang="es-A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Cuando Arribas al Hospital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81D1C8-3126-4F47-8F01-B57F0389E1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762001"/>
            <a:ext cx="12192000" cy="6095999"/>
          </a:xfrm>
        </p:spPr>
        <p:txBody>
          <a:bodyPr>
            <a:normAutofit/>
          </a:bodyPr>
          <a:lstStyle/>
          <a:p>
            <a:r>
              <a:rPr lang="es-E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Cuando vas la primera vez: puedes ir a la oficina del capellán del hospital si es lo que se acostumbra- si no llega a la oficina enfrente y que te den tu permiso para entrar, No entres si no te lo permiten</a:t>
            </a:r>
          </a:p>
          <a:p>
            <a:r>
              <a:rPr lang="es-E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Trata de conocer a las personas que están atendiendo al la persona a quien vas a visitar y se amable con ellos</a:t>
            </a:r>
          </a:p>
          <a:p>
            <a:r>
              <a:rPr lang="es-E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Trata de ir preparado de conocer el hospital, si es necesario revisa el mapa del hospital si es muy grande o ve antes de la visita para saber hacia donde dirigirte: Algunos hospitales pueden estar en remodelación y uno se puede perder dentro el hospital.</a:t>
            </a:r>
            <a:endParaRPr lang="es-E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96897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800C8D-3800-4D44-8E47-55A439741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62000"/>
          </a:xfrm>
        </p:spPr>
        <p:txBody>
          <a:bodyPr/>
          <a:lstStyle/>
          <a:p>
            <a:pPr algn="ctr"/>
            <a:r>
              <a:rPr lang="es-A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Cuando Arribas al Hospital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81D1C8-3126-4F47-8F01-B57F0389E1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762001"/>
            <a:ext cx="12192000" cy="6095999"/>
          </a:xfrm>
        </p:spPr>
        <p:txBody>
          <a:bodyPr>
            <a:normAutofit/>
          </a:bodyPr>
          <a:lstStyle/>
          <a:p>
            <a:r>
              <a:rPr lang="es-E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Encuentra el numero del cuarto</a:t>
            </a:r>
          </a:p>
          <a:p>
            <a:r>
              <a:rPr lang="es-E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Lávate las manos antes de entrar a ver al enfermo</a:t>
            </a:r>
          </a:p>
          <a:p>
            <a:r>
              <a:rPr lang="es-E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Actúa lo mas profesional que puedas y maneja el tiempo adecuadamente</a:t>
            </a:r>
          </a:p>
          <a:p>
            <a:r>
              <a:rPr lang="es-E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a la estación de las enfermeras y solo pregunta de como localizar el cuarto de la persona que vas a visitar: NUNCA preguntes como esta el paciente</a:t>
            </a:r>
          </a:p>
          <a:p>
            <a:r>
              <a:rPr lang="es-E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Cuando vayas a entrar al cuarto, toca la puerta de una manera suave y con gentileza e identifícate </a:t>
            </a:r>
            <a:endParaRPr lang="es-E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64589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800C8D-3800-4D44-8E47-55A439741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62000"/>
          </a:xfrm>
        </p:spPr>
        <p:txBody>
          <a:bodyPr/>
          <a:lstStyle/>
          <a:p>
            <a:pPr algn="ctr"/>
            <a:r>
              <a:rPr lang="es-A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 cuando </a:t>
            </a:r>
            <a:r>
              <a:rPr lang="es-AR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estes</a:t>
            </a:r>
            <a:r>
              <a:rPr lang="es-A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 el Cuarto con el </a:t>
            </a:r>
            <a:r>
              <a:rPr lang="es-AR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enmfermo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81D1C8-3126-4F47-8F01-B57F0389E1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762001"/>
            <a:ext cx="12192000" cy="6095999"/>
          </a:xfrm>
        </p:spPr>
        <p:txBody>
          <a:bodyPr>
            <a:normAutofit/>
          </a:bodyPr>
          <a:lstStyle/>
          <a:p>
            <a:r>
              <a:rPr lang="es-E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 vez de preguntar como estas di: “Me da mucho gusto verte, o hola Jorge, estoy aquí visitándote para estar un rato contigo ”</a:t>
            </a:r>
          </a:p>
          <a:p>
            <a:r>
              <a:rPr lang="es-E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Debes siempre tener planeado que tu visita no debe ser mas de 15 minutos pero planea estar ahí de 5 a 15 minutos.</a:t>
            </a:r>
            <a:endParaRPr lang="es-ES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59621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800C8D-3800-4D44-8E47-55A439741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62000"/>
          </a:xfrm>
        </p:spPr>
        <p:txBody>
          <a:bodyPr/>
          <a:lstStyle/>
          <a:p>
            <a:pPr algn="ctr"/>
            <a:r>
              <a:rPr lang="es-A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 cuando </a:t>
            </a:r>
            <a:r>
              <a:rPr lang="es-AR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estes</a:t>
            </a:r>
            <a:r>
              <a:rPr lang="es-A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 el Cuarto con el enfermo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81D1C8-3126-4F47-8F01-B57F0389E1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762001"/>
            <a:ext cx="12192000" cy="6095999"/>
          </a:xfrm>
        </p:spPr>
        <p:txBody>
          <a:bodyPr>
            <a:normAutofit/>
          </a:bodyPr>
          <a:lstStyle/>
          <a:p>
            <a:r>
              <a:rPr lang="es-E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Anímale, y detente de querer ser el que tiene todas las repuesta</a:t>
            </a:r>
          </a:p>
          <a:p>
            <a:r>
              <a:rPr lang="es-E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Escucha mas que hablar</a:t>
            </a:r>
          </a:p>
          <a:p>
            <a:r>
              <a:rPr lang="es-E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hablas de nadie que no este presente y se te pregunta por alguien que no esta presente no caigan en chisme, competerle por quien te pregunta para hacerlo sentir parte</a:t>
            </a:r>
          </a:p>
          <a:p>
            <a:r>
              <a:rPr lang="es-ES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Preguntale</a:t>
            </a:r>
            <a:r>
              <a:rPr lang="es-E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cual es el plan del tratamiento</a:t>
            </a:r>
            <a:endParaRPr lang="es-ES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71174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800C8D-3800-4D44-8E47-55A439741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62000"/>
          </a:xfrm>
        </p:spPr>
        <p:txBody>
          <a:bodyPr/>
          <a:lstStyle/>
          <a:p>
            <a:pPr algn="ctr"/>
            <a:r>
              <a:rPr lang="es-A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</a:t>
            </a:r>
            <a:r>
              <a:rPr lang="es-AR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pasage</a:t>
            </a:r>
            <a:r>
              <a:rPr lang="es-A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que leerles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81D1C8-3126-4F47-8F01-B57F0389E1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762001"/>
            <a:ext cx="12192000" cy="6095999"/>
          </a:xfrm>
        </p:spPr>
        <p:txBody>
          <a:bodyPr>
            <a:normAutofit/>
          </a:bodyPr>
          <a:lstStyle/>
          <a:p>
            <a:r>
              <a:rPr lang="es-E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Cuando estés terminando tu visita avísales que escogiste un pasaje para ellos y se lo debes leer a menos que el quiera leer. Siempre debes pedir permiso de leerles la biblia. </a:t>
            </a:r>
          </a:p>
          <a:p>
            <a:r>
              <a:rPr lang="es-E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 importante leer la biblia porque eso es lo que transforma sus corazones.</a:t>
            </a:r>
          </a:p>
          <a:p>
            <a:r>
              <a:rPr lang="es-E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Avísales que vas a orar- ellos te </a:t>
            </a:r>
            <a:r>
              <a:rPr lang="es-E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diran</a:t>
            </a:r>
            <a:r>
              <a:rPr lang="es-E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 necesidad por orar</a:t>
            </a:r>
            <a:endParaRPr lang="es-E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27282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800C8D-3800-4D44-8E47-55A439741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62000"/>
          </a:xfrm>
        </p:spPr>
        <p:txBody>
          <a:bodyPr/>
          <a:lstStyle/>
          <a:p>
            <a:pPr algn="ctr"/>
            <a:r>
              <a:rPr lang="es-A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 despedirte da una sonrisa sincera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81D1C8-3126-4F47-8F01-B57F0389E1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762001"/>
            <a:ext cx="12192000" cy="6095999"/>
          </a:xfrm>
        </p:spPr>
        <p:txBody>
          <a:bodyPr>
            <a:normAutofit/>
          </a:bodyPr>
          <a:lstStyle/>
          <a:p>
            <a:r>
              <a:rPr lang="es-ES" sz="6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Dejale</a:t>
            </a:r>
            <a:r>
              <a:rPr lang="es-ES" sz="6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tu tarjeta de presentación</a:t>
            </a:r>
          </a:p>
          <a:p>
            <a:r>
              <a:rPr lang="es-ES" sz="6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Dejales</a:t>
            </a:r>
            <a:r>
              <a:rPr lang="es-ES" sz="6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boletín de la iglesia </a:t>
            </a:r>
          </a:p>
          <a:p>
            <a:r>
              <a:rPr lang="es-ES" sz="6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Preguntales</a:t>
            </a:r>
            <a:r>
              <a:rPr lang="es-ES" sz="6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 la iglesia puede hacer algo por ellos</a:t>
            </a:r>
          </a:p>
        </p:txBody>
      </p:sp>
    </p:spTree>
    <p:extLst>
      <p:ext uri="{BB962C8B-B14F-4D97-AF65-F5344CB8AC3E}">
        <p14:creationId xmlns:p14="http://schemas.microsoft.com/office/powerpoint/2010/main" val="26734111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270</TotalTime>
  <Words>673</Words>
  <Application>Microsoft Office PowerPoint</Application>
  <PresentationFormat>Widescreen</PresentationFormat>
  <Paragraphs>55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Office Theme</vt:lpstr>
      <vt:lpstr>Unidad 10: Una visita al Hospital (Presentacion 29)</vt:lpstr>
      <vt:lpstr>Introducción:</vt:lpstr>
      <vt:lpstr>Prepárate</vt:lpstr>
      <vt:lpstr>Cuando Arribas al Hospital</vt:lpstr>
      <vt:lpstr>Cuando Arribas al Hospital</vt:lpstr>
      <vt:lpstr>Ya cuando estes en el Cuarto con el enmfermo</vt:lpstr>
      <vt:lpstr>Ya cuando estes en el Cuarto con el enfermo</vt:lpstr>
      <vt:lpstr>Un pasage que leerles</vt:lpstr>
      <vt:lpstr>Al despedirte da una sonrisa sincera</vt:lpstr>
      <vt:lpstr>Al dejar el Hospital</vt:lpstr>
      <vt:lpstr>Oportunidades de entrenamiento</vt:lpstr>
      <vt:lpstr>Situaciones</vt:lpstr>
      <vt:lpstr>Nota final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Encontrando Descanso en un Mundo lleno de Ansiedad</dc:title>
  <dc:creator>Aaron Moreno</dc:creator>
  <cp:lastModifiedBy>Aaron Moreno</cp:lastModifiedBy>
  <cp:revision>27</cp:revision>
  <dcterms:created xsi:type="dcterms:W3CDTF">2017-10-25T18:30:10Z</dcterms:created>
  <dcterms:modified xsi:type="dcterms:W3CDTF">2017-11-08T22:00:14Z</dcterms:modified>
</cp:coreProperties>
</file>