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66" r:id="rId5"/>
    <p:sldId id="268" r:id="rId6"/>
    <p:sldId id="265" r:id="rId7"/>
    <p:sldId id="269" r:id="rId8"/>
    <p:sldId id="259" r:id="rId9"/>
    <p:sldId id="260" r:id="rId10"/>
    <p:sldId id="264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73" autoAdjust="0"/>
    <p:restoredTop sz="94660"/>
  </p:normalViewPr>
  <p:slideViewPr>
    <p:cSldViewPr snapToGrid="0">
      <p:cViewPr varScale="1">
        <p:scale>
          <a:sx n="37" d="100"/>
          <a:sy n="37" d="100"/>
        </p:scale>
        <p:origin x="72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091B-E921-46BC-B591-A479E33E9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41532-D1BC-4D46-A7AF-2EB8B2A91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CD3C8-EC4D-47D0-80ED-7E9E58B0E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077C3-3C78-4C27-A6D8-261DDB7D0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65D2B-B589-4447-BD2E-84A15AD15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0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80FF-0B29-43C3-9711-601B46D82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C18743-5451-4653-9609-C79224ACD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A3926-B383-4510-87C9-21565A7E7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C8324-205F-49D1-A7A8-14F3CF36C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BF29B-EF74-4116-A092-9E2E8A638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4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A49543-651B-40E5-B8A2-25C5EF28A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15DC8D-B575-48B5-9EF1-E0D4AF95D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0F3D-7426-477C-A4C9-1F0BF795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AFB2C-5755-49D4-97F0-CF83BC53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639A6-4890-48F6-87F7-AA2F06E8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8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6E11C-DE4A-4CF3-B194-2AE9B43C9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AFDE4-8979-41FE-9394-6DCE04C56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9B6CD-E4A6-4A7A-8AD9-5059368F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A817F-DFD0-459B-88F2-8CB9CBE84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A5BA1-6E35-440E-8A5E-CDCB938BA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7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58848-FF98-425E-BFD9-6F9C5033A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3E2EA-15BB-4552-BF1B-D22147DCD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B9E42-0AE4-49AB-8B28-92242B6D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DE65B7-146C-4106-BD11-B7ABEC25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445EE-4084-45D3-9DFF-69D81865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2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13829-1163-41E7-9D38-252F9583C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4D711-3281-4B15-A924-ED3755AD1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C362B-C9C7-4699-AA7F-66A0053B8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FF5BD-1D9F-4279-8C13-052B672D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7AD60-D2D0-4F81-BAD4-12962B3E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BA346-B55C-4C61-8553-751D9549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1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56DBD-3A81-417E-AE51-A156BF38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FA3EF-30CD-44CE-8B00-F8A8D4F89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F5FEBF-F329-4AA1-B72E-ECEBF0CA2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C6A9DF-6412-453A-8567-49DC5DE41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EA6FB-876A-4C57-A84C-BAC883AF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3EC5E9-9FA1-473B-B985-EAA46D69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1C8774-5925-415D-B2DF-0DE3CF04B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344C78-B5F2-4BD9-9075-46CB3A6D4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40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0433-93D1-4CFC-B3AD-01C73277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FA78D7-3F09-4D84-8C1A-CB9EBAC0E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CDB6-F34A-432B-87B0-82D17604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F2F16-F524-4B4C-B092-83D1ACFF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5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7C52A-3F22-4B0C-863B-8ABCD43F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427B0-DDF4-4C35-B563-510BDFC0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A7E21-1458-41B6-8AF4-37FC09419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3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40119-999A-4003-B0A5-E34074CD7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87504-2F30-4039-9FCE-A2B319E91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1AF83-7CBA-4DD7-81BB-374963652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0935C7-830B-407D-B269-8FBD76525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583D6-CF43-479A-9BCF-6EFA9724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E8D68-A2AF-4B56-817E-E93A3DA52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2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B294-5EB6-4464-90EE-C2C17581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8FE940-D8AB-4038-8E03-376A02FDF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FEA1F-DB5C-4AC2-82A8-6979085B9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276EFC-431A-4CC9-B2E9-E96E455B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1FCA5-3931-43DB-B57A-175E04B64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93FA6-C1B0-4242-9C09-3E8975995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5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7B5195-A69C-40AE-853D-A823367CB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6BE67-A3A7-49B2-BC9D-33FD09F41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87874-EEB8-40AB-B16B-01A54DCED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78FC0-AF90-410A-8F39-EB68ABCDC11F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2F1D8-771C-466C-A571-96936D8D9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35413-9597-4FDE-94F6-0DD70D41E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C707B-3FD5-416D-810E-7887DA374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8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E9398-6EA7-4CD8-A512-EF06D7166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12800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10: Una visita al Hospital (</a:t>
            </a:r>
            <a:r>
              <a:rPr lang="es-AR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Presentacion</a:t>
            </a:r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A99818-264D-41A7-B732-081573EE1AFE}"/>
              </a:ext>
            </a:extLst>
          </p:cNvPr>
          <p:cNvSpPr txBox="1">
            <a:spLocks/>
          </p:cNvSpPr>
          <p:nvPr/>
        </p:nvSpPr>
        <p:spPr>
          <a:xfrm>
            <a:off x="0" y="812800"/>
            <a:ext cx="12192000" cy="5334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Pastor Daniel Moreno</a:t>
            </a:r>
          </a:p>
        </p:txBody>
      </p:sp>
      <p:pic>
        <p:nvPicPr>
          <p:cNvPr id="1026" name="Picture 2" descr="Image result for visita al hospital">
            <a:extLst>
              <a:ext uri="{FF2B5EF4-FFF2-40B4-BE49-F238E27FC236}">
                <a16:creationId xmlns:a16="http://schemas.microsoft.com/office/drawing/2014/main" id="{30CFB8F1-80B7-402E-9BF0-59812AF49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0250"/>
            <a:ext cx="12191999" cy="495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584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dejar el Hospital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Lava tus manos 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Regresa a dar una segunda visita si es necesario</a:t>
            </a:r>
            <a:endParaRPr lang="es-E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171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Oportunidades de entrenamiento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62001"/>
            <a:ext cx="12192001" cy="6095999"/>
          </a:xfrm>
        </p:spPr>
        <p:txBody>
          <a:bodyPr>
            <a:noAutofit/>
          </a:bodyPr>
          <a:lstStyle/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Lleva contigo a un diacono o un líder para que entrene de como hacer visitas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Inicia un programa de mentoría como pastor en tu programa de visitación al hospital</a:t>
            </a:r>
          </a:p>
          <a:p>
            <a:endParaRPr lang="es-E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97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Autofit/>
          </a:bodyPr>
          <a:lstStyle/>
          <a:p>
            <a:pPr algn="ctr"/>
            <a:r>
              <a:rPr lang="es-AR" sz="6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Situaciones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Reuniones Familiares</a:t>
            </a:r>
          </a:p>
          <a:p>
            <a:r>
              <a:rPr lang="es-E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leyes de confidencialidad</a:t>
            </a:r>
          </a:p>
          <a:p>
            <a:r>
              <a:rPr lang="es-E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Visitantes de la iglesia</a:t>
            </a:r>
          </a:p>
          <a:p>
            <a:r>
              <a:rPr lang="es-E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salud de tu esposa y las necesidades de tu familia</a:t>
            </a:r>
            <a:endParaRPr lang="es-E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39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quiere usarte de la manera que el comenzó la iglesia primitiva: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 reunían en las casa”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Espero que Dios te use cuando hagas visitas a los hogares</a:t>
            </a:r>
            <a:endParaRPr lang="es-E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12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762205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Dentro del cuidado pastoral tendrás que hacer visitas a los hospitales cuando una persona bajo tu cuidado pastoral  caiga enferma. Es tu responsabilidad ir a visitarles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También las personas que atienden a la iglesia sus familiares no creyentes caerán al hospital y se te pedirá que vayas a visitarles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visitas a los hospitales es parte del trabajo pastoral y debes estar preparado a hacerlas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Veamos acerca de estas visitas al hospital</a:t>
            </a:r>
          </a:p>
        </p:txBody>
      </p:sp>
    </p:spTree>
    <p:extLst>
      <p:ext uri="{BB962C8B-B14F-4D97-AF65-F5344CB8AC3E}">
        <p14:creationId xmlns:p14="http://schemas.microsoft.com/office/powerpoint/2010/main" val="413365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Prepárate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762205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Escoge una escritura por adelante que se aplique a la persona que visitas</a:t>
            </a:r>
            <a:r>
              <a:rPr lang="es-AR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Debes seleccionar muy bien ese pasaje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trata que seas muy largo cuando compartes el pasaje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Memoriza el pasaje si es necesario y que vaya en el contexto adecuado con la situación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Vístete apropiadamente- </a:t>
            </a:r>
            <a:r>
              <a:rPr lang="es-A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semiformal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es lo convencional de donde vives</a:t>
            </a:r>
          </a:p>
          <a:p>
            <a:r>
              <a:rPr lang="es-A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Contactate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adelantado para que sepas que van</a:t>
            </a:r>
            <a:endParaRPr lang="es-AR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072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Arribas al Hospital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vas la primera vez: puedes ir a la oficina del capellán del hospital si es lo que se acostumbra- si no llega a la oficina enfrente y que te den tu permiso para entrar, No entres si no te lo permiten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Trata de conocer a las personas que están atendiendo al la persona a quien vas a visitar y se amable con ellos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Trata de ir preparado de conocer el hospital, si es necesario revisa el mapa del hospital si es muy grande o ve antes de la visita para saber hacia donde dirigirte: Algunos hospitales pueden estar en remodelación y uno se puede perder dentro el hospital.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689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Arribas al Hospital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Encuentra el numero del cuarto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Lávate las manos antes de entrar a ver al enfermo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Actúa lo mas profesional que puedas y maneja el tiempo adecuadamente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a la estación de las enfermeras y solo pregunta de como localizar el cuarto de la persona que vas a visitar: NUNCA preguntes como esta el paciente</a:t>
            </a:r>
          </a:p>
          <a:p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vayas a entrar al cuarto, toca la puerta de una manera suave y con gentileza e identifícate </a:t>
            </a:r>
            <a:endParaRPr lang="es-E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45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cuando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estes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el Cuarto con el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enmfermo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vez de preguntar como estas di: “Me da mucho gusto verte, o hola Jorge, estoy aquí visitándote para estar un rato contigo ”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Debes siempre tener planeado que tu visita no debe ser mas de 15 minutos pero planea estar ahí de 5 a 15 minutos.</a:t>
            </a:r>
            <a:endParaRPr lang="es-E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62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 cuando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estes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el Cuarto con el enfermo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Anímale, y detente de querer ser el que tiene todas las repuesta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Escucha mas que hablar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hablas de nadie que no este presente y se te pregunta por alguien que no esta presente no caigan en chisme, competerle por quien te pregunta para hacerlo sentir parte</a:t>
            </a:r>
          </a:p>
          <a:p>
            <a:r>
              <a:rPr lang="es-E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Preguntale</a:t>
            </a:r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cual es el plan del tratamiento</a:t>
            </a:r>
            <a:endParaRPr lang="es-E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17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pasage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leerles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estés terminando tu visita avísales que escogiste un pasaje para ellos y se lo debes leer a menos que el quiera leer. Siempre debes pedir permiso de leerles la biblia. 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importante leer la biblia porque eso es lo que transforma sus corazones.</a:t>
            </a:r>
          </a:p>
          <a:p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Avísales que vas a orar- ellos te </a:t>
            </a:r>
            <a:r>
              <a:rPr lang="es-E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diran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 necesidad por orar</a:t>
            </a:r>
            <a:endParaRPr lang="es-E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72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0C8D-3800-4D44-8E47-55A43974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62000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despedirte da una sonrisa sincera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1D1C8-3126-4F47-8F01-B57F0389E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2001"/>
            <a:ext cx="12192000" cy="6095999"/>
          </a:xfrm>
        </p:spPr>
        <p:txBody>
          <a:bodyPr>
            <a:normAutofit/>
          </a:bodyPr>
          <a:lstStyle/>
          <a:p>
            <a:r>
              <a:rPr lang="es-ES" sz="6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Dejale</a:t>
            </a:r>
            <a:r>
              <a:rPr lang="es-E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 tarjeta de presentación</a:t>
            </a:r>
          </a:p>
          <a:p>
            <a:r>
              <a:rPr lang="es-ES" sz="6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Dejales</a:t>
            </a:r>
            <a:r>
              <a:rPr lang="es-E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boletín de la iglesia </a:t>
            </a:r>
          </a:p>
          <a:p>
            <a:r>
              <a:rPr lang="es-ES" sz="6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Preguntales</a:t>
            </a:r>
            <a:r>
              <a:rPr lang="es-ES" sz="6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la iglesia puede hacer algo por ellos</a:t>
            </a:r>
          </a:p>
        </p:txBody>
      </p:sp>
    </p:spTree>
    <p:extLst>
      <p:ext uri="{BB962C8B-B14F-4D97-AF65-F5344CB8AC3E}">
        <p14:creationId xmlns:p14="http://schemas.microsoft.com/office/powerpoint/2010/main" val="267341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673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Unidad 10: Una visita al Hospital (Presentacion 29)</vt:lpstr>
      <vt:lpstr>Introducción:</vt:lpstr>
      <vt:lpstr>Prepárate</vt:lpstr>
      <vt:lpstr>Cuando Arribas al Hospital</vt:lpstr>
      <vt:lpstr>Cuando Arribas al Hospital</vt:lpstr>
      <vt:lpstr>Ya cuando estes en el Cuarto con el enmfermo</vt:lpstr>
      <vt:lpstr>Ya cuando estes en el Cuarto con el enfermo</vt:lpstr>
      <vt:lpstr>Un pasage que leerles</vt:lpstr>
      <vt:lpstr>Al despedirte da una sonrisa sincera</vt:lpstr>
      <vt:lpstr>Al dejar el Hospital</vt:lpstr>
      <vt:lpstr>Oportunidades de entrenamiento</vt:lpstr>
      <vt:lpstr>Situaciones</vt:lpstr>
      <vt:lpstr>Nota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Encontrando Descanso en un Mundo lleno de Ansiedad</dc:title>
  <dc:creator>Aaron Moreno</dc:creator>
  <cp:lastModifiedBy>Aaron Moreno</cp:lastModifiedBy>
  <cp:revision>27</cp:revision>
  <dcterms:created xsi:type="dcterms:W3CDTF">2017-10-25T18:30:10Z</dcterms:created>
  <dcterms:modified xsi:type="dcterms:W3CDTF">2017-11-08T22:00:14Z</dcterms:modified>
</cp:coreProperties>
</file>