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93" r:id="rId3"/>
    <p:sldId id="315" r:id="rId4"/>
    <p:sldId id="323" r:id="rId5"/>
    <p:sldId id="324" r:id="rId6"/>
    <p:sldId id="326" r:id="rId7"/>
    <p:sldId id="327" r:id="rId8"/>
    <p:sldId id="328" r:id="rId9"/>
    <p:sldId id="329" r:id="rId10"/>
  </p:sldIdLst>
  <p:sldSz cx="10287000" cy="6858000" type="35mm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2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64"/>
    <p:restoredTop sz="94675"/>
  </p:normalViewPr>
  <p:slideViewPr>
    <p:cSldViewPr snapToGrid="0" snapToObjects="1">
      <p:cViewPr varScale="1">
        <p:scale>
          <a:sx n="104" d="100"/>
          <a:sy n="104" d="100"/>
        </p:scale>
        <p:origin x="208" y="344"/>
      </p:cViewPr>
      <p:guideLst>
        <p:guide orient="horz" pos="2160"/>
        <p:guide pos="32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1525" y="2130432"/>
            <a:ext cx="874395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3050" y="3886200"/>
            <a:ext cx="72009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A882-A604-6A49-ACDA-7C8A2C867E55}" type="datetimeFigureOut">
              <a:rPr lang="en-US" smtClean="0"/>
              <a:t>12/19/22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AF900-EEBC-D444-9607-3ECC20DF687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A882-A604-6A49-ACDA-7C8A2C867E55}" type="datetimeFigureOut">
              <a:rPr lang="en-US" smtClean="0"/>
              <a:t>12/19/22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AF900-EEBC-D444-9607-3ECC20DF687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58075" y="274645"/>
            <a:ext cx="2314575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4350" y="274645"/>
            <a:ext cx="6772275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A882-A604-6A49-ACDA-7C8A2C867E55}" type="datetimeFigureOut">
              <a:rPr lang="en-US" smtClean="0"/>
              <a:t>12/19/22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AF900-EEBC-D444-9607-3ECC20DF687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A882-A604-6A49-ACDA-7C8A2C867E55}" type="datetimeFigureOut">
              <a:rPr lang="en-US" smtClean="0"/>
              <a:t>12/19/22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AF900-EEBC-D444-9607-3ECC20DF687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602" y="4406907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602" y="2906713"/>
            <a:ext cx="874395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A882-A604-6A49-ACDA-7C8A2C867E55}" type="datetimeFigureOut">
              <a:rPr lang="en-US" smtClean="0"/>
              <a:t>12/19/22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AF900-EEBC-D444-9607-3ECC20DF687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0" y="1600206"/>
            <a:ext cx="45434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29225" y="1600206"/>
            <a:ext cx="45434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A882-A604-6A49-ACDA-7C8A2C867E55}" type="datetimeFigureOut">
              <a:rPr lang="en-US" smtClean="0"/>
              <a:t>12/19/22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AF900-EEBC-D444-9607-3ECC20DF687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21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21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25657" y="1535113"/>
            <a:ext cx="454699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25657" y="2174875"/>
            <a:ext cx="454699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A882-A604-6A49-ACDA-7C8A2C867E55}" type="datetimeFigureOut">
              <a:rPr lang="en-US" smtClean="0"/>
              <a:t>12/19/22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AF900-EEBC-D444-9607-3ECC20DF687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A882-A604-6A49-ACDA-7C8A2C867E55}" type="datetimeFigureOut">
              <a:rPr lang="en-US" smtClean="0"/>
              <a:t>12/19/22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AF900-EEBC-D444-9607-3ECC20DF687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A882-A604-6A49-ACDA-7C8A2C867E55}" type="datetimeFigureOut">
              <a:rPr lang="en-US" smtClean="0"/>
              <a:t>12/19/22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AF900-EEBC-D444-9607-3ECC20DF687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4" y="273050"/>
            <a:ext cx="338435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1931" y="273057"/>
            <a:ext cx="575071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4" y="1435103"/>
            <a:ext cx="3384352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A882-A604-6A49-ACDA-7C8A2C867E55}" type="datetimeFigureOut">
              <a:rPr lang="en-US" smtClean="0"/>
              <a:t>12/19/22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AF900-EEBC-D444-9607-3ECC20DF687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6324" y="4800600"/>
            <a:ext cx="6172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16324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16324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A882-A604-6A49-ACDA-7C8A2C867E55}" type="datetimeFigureOut">
              <a:rPr lang="en-US" smtClean="0"/>
              <a:t>12/19/22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AF900-EEBC-D444-9607-3ECC20DF687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0" y="1600206"/>
            <a:ext cx="92583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4350" y="6356357"/>
            <a:ext cx="24003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70A882-A604-6A49-ACDA-7C8A2C867E55}" type="datetimeFigureOut">
              <a:rPr lang="en-US" smtClean="0"/>
              <a:t>12/19/22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4725" y="6356357"/>
            <a:ext cx="32575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72350" y="6356357"/>
            <a:ext cx="24003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BAF900-EEBC-D444-9607-3ECC20DF687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Coaching basics Part 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Professor Steve Elzinga</a:t>
            </a:r>
          </a:p>
        </p:txBody>
      </p:sp>
    </p:spTree>
    <p:extLst>
      <p:ext uri="{BB962C8B-B14F-4D97-AF65-F5344CB8AC3E}">
        <p14:creationId xmlns:p14="http://schemas.microsoft.com/office/powerpoint/2010/main" val="2513483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1163" y="274638"/>
            <a:ext cx="9431487" cy="1325568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/>
              <a:t>How to get the right approach for the right client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376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4177" y="274638"/>
            <a:ext cx="9258300" cy="1143000"/>
          </a:xfrm>
        </p:spPr>
        <p:txBody>
          <a:bodyPr/>
          <a:lstStyle/>
          <a:p>
            <a:pPr algn="l"/>
            <a:r>
              <a:rPr lang="en-US" b="1" dirty="0"/>
              <a:t>Take note of your personality type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0517" y="1417639"/>
            <a:ext cx="5285922" cy="5440361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Take charge person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Consensus builder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Behind the scenes  supporter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Talker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Listener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Opinionated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Answer man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Process orientated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0475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8890" y="274638"/>
            <a:ext cx="9258300" cy="1143000"/>
          </a:xfrm>
        </p:spPr>
        <p:txBody>
          <a:bodyPr/>
          <a:lstStyle/>
          <a:p>
            <a:pPr algn="l"/>
            <a:r>
              <a:rPr lang="en-US" b="1" dirty="0"/>
              <a:t>Take note of client’s personality type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0517" y="1417639"/>
            <a:ext cx="5043106" cy="5440361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Take charge person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Consensus builder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Behind the screens  supporter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Talker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Listener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Opinionated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Answer man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Process orientated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0235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/>
              <a:t>Take note of client’s motivation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0516" y="1417639"/>
            <a:ext cx="4837647" cy="470852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The higher the motivation the more directive you can be.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The lower the motivation the more non-directive you can be.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36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/>
              <a:t>Take note of client’s focus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0516" y="1417639"/>
            <a:ext cx="4893681" cy="470852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The more focused, the more directive you can be.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The less focused, the more non-directive you can be.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092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/>
              <a:t>Take note of client’s follow through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0517" y="1417639"/>
            <a:ext cx="5043106" cy="470852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The more the client follows through, the more directive you can be.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The less the client follows through, the more non-directive you can be.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13976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b="1" dirty="0"/>
              <a:t>Always explain what you are doing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0516" y="1792697"/>
            <a:ext cx="8932133" cy="4333467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Directive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Non-directive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0912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274637"/>
            <a:ext cx="9258300" cy="1518059"/>
          </a:xfrm>
        </p:spPr>
        <p:txBody>
          <a:bodyPr>
            <a:normAutofit/>
          </a:bodyPr>
          <a:lstStyle/>
          <a:p>
            <a:pPr algn="l"/>
            <a:r>
              <a:rPr lang="en-US" b="1" dirty="0"/>
              <a:t>Create an atmosphere of trial and error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0517" y="2128828"/>
            <a:ext cx="8932133" cy="4333467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Directive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bg2">
                    <a:lumMod val="20000"/>
                    <a:lumOff val="80000"/>
                  </a:schemeClr>
                </a:solidFill>
              </a:rPr>
              <a:t>Non-directive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6512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 Black .thmx</Template>
  <TotalTime>2900</TotalTime>
  <Words>166</Words>
  <Application>Microsoft Macintosh PowerPoint</Application>
  <PresentationFormat>35mm Slides</PresentationFormat>
  <Paragraphs>50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Black</vt:lpstr>
      <vt:lpstr>Coaching basics Part 2</vt:lpstr>
      <vt:lpstr>How to get the right approach for the right client</vt:lpstr>
      <vt:lpstr>Take note of your personality type</vt:lpstr>
      <vt:lpstr>Take note of client’s personality type</vt:lpstr>
      <vt:lpstr>Take note of client’s motivation</vt:lpstr>
      <vt:lpstr>Take note of client’s focus</vt:lpstr>
      <vt:lpstr>Take note of client’s follow through</vt:lpstr>
      <vt:lpstr>Always explain what you are doing</vt:lpstr>
      <vt:lpstr>Create an atmosphere of trial and error</vt:lpstr>
    </vt:vector>
  </TitlesOfParts>
  <Company>Christian Leaders Institue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Semi Directive Coaching</dc:title>
  <dc:creator>Steve Elzinga</dc:creator>
  <cp:lastModifiedBy>Steve  Elzinga</cp:lastModifiedBy>
  <cp:revision>53</cp:revision>
  <dcterms:created xsi:type="dcterms:W3CDTF">2022-06-01T00:06:17Z</dcterms:created>
  <dcterms:modified xsi:type="dcterms:W3CDTF">2022-12-19T13:31:41Z</dcterms:modified>
</cp:coreProperties>
</file>