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3" r:id="rId3"/>
    <p:sldId id="315" r:id="rId4"/>
    <p:sldId id="323" r:id="rId5"/>
    <p:sldId id="324" r:id="rId6"/>
    <p:sldId id="326" r:id="rId7"/>
    <p:sldId id="327" r:id="rId8"/>
    <p:sldId id="328" r:id="rId9"/>
    <p:sldId id="329" r:id="rId10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75"/>
  </p:normalViewPr>
  <p:slideViewPr>
    <p:cSldViewPr snapToGrid="0" snapToObjects="1">
      <p:cViewPr varScale="1">
        <p:scale>
          <a:sx n="104" d="100"/>
          <a:sy n="104" d="100"/>
        </p:scale>
        <p:origin x="208" y="344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2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5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5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7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6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7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7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7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7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7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325568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to get the right approach for the right client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177" y="274638"/>
            <a:ext cx="9258300" cy="1143000"/>
          </a:xfrm>
        </p:spPr>
        <p:txBody>
          <a:bodyPr/>
          <a:lstStyle/>
          <a:p>
            <a:pPr algn="l"/>
            <a:r>
              <a:rPr lang="en-US" b="1" dirty="0"/>
              <a:t>Take note of your personality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7" y="1417639"/>
            <a:ext cx="5285922" cy="544036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Take charge person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Consensus builder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Behind the scenes  supporter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Talker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Opinionated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Answer man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orientated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4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890" y="274638"/>
            <a:ext cx="9258300" cy="1143000"/>
          </a:xfrm>
        </p:spPr>
        <p:txBody>
          <a:bodyPr/>
          <a:lstStyle/>
          <a:p>
            <a:pPr algn="l"/>
            <a:r>
              <a:rPr lang="en-US" b="1" dirty="0"/>
              <a:t>Take note of client’s personality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7" y="1417639"/>
            <a:ext cx="5043106" cy="544036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Take charge person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Consensus builder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Behind the screens  supporter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Talker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Listener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Opinionated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Answer man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Process orientated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2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Take note of client’s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6" y="1417639"/>
            <a:ext cx="4837647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higher the motivation the more directive you can be.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lower the motivation the more non-directive you can be.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6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Take note of client’s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6" y="1417639"/>
            <a:ext cx="4893681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more focused, the more directive you can be.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less focused, the more non-directive you can be.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9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Take note of client’s follow through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7" y="1417639"/>
            <a:ext cx="5043106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The more the client follows through, the more directive you can be.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less the client follows through, the more non-directive you can be.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39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/>
              <a:t>Always explain what you are doing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6" y="1792697"/>
            <a:ext cx="8932133" cy="433346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Directive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Non-directive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91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7"/>
            <a:ext cx="9258300" cy="1518059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Create an atmosphere of trial and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517" y="2128828"/>
            <a:ext cx="8932133" cy="433346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Directive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Non-directive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2900</TotalTime>
  <Words>166</Words>
  <Application>Microsoft Macintosh PowerPoint</Application>
  <PresentationFormat>35mm Slides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Coaching basics Part 2</vt:lpstr>
      <vt:lpstr>How to get the right approach for the right client</vt:lpstr>
      <vt:lpstr>Take note of your personality type</vt:lpstr>
      <vt:lpstr>Take note of client’s personality type</vt:lpstr>
      <vt:lpstr>Take note of client’s motivation</vt:lpstr>
      <vt:lpstr>Take note of client’s focus</vt:lpstr>
      <vt:lpstr>Take note of client’s follow through</vt:lpstr>
      <vt:lpstr>Always explain what you are doing</vt:lpstr>
      <vt:lpstr>Create an atmosphere of trial and error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53</cp:revision>
  <dcterms:created xsi:type="dcterms:W3CDTF">2022-06-01T00:06:17Z</dcterms:created>
  <dcterms:modified xsi:type="dcterms:W3CDTF">2022-12-19T13:31:41Z</dcterms:modified>
</cp:coreProperties>
</file>