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2" r:id="rId2"/>
    <p:sldId id="257" r:id="rId3"/>
    <p:sldId id="264" r:id="rId4"/>
    <p:sldId id="267" r:id="rId5"/>
    <p:sldId id="265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7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10" Type="http://schemas.openxmlformats.org/officeDocument/2006/relationships/viewProps" Target="viewProps.xml"/><Relationship Id="rId5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presProps" Target="presProps.xml"/><Relationship Id="rId3" Type="http://schemas.openxmlformats.org/officeDocument/2006/relationships/slide" Target="slides/slide2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95E29-8AD1-9847-A9D7-B6CBD34CEB00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E6FF4-597C-8847-AEF3-743924DFC4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7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D54407-D425-384F-9221-8FBD463DFCFC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96C4C-D3A5-824B-93FF-D51E8B8F90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9E62C6-2446-314A-9FD6-930D00E5213C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C12CA-CD27-0E4E-B9A6-7DA8825914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36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30CC7A-E53C-794C-A495-A30223CDDC2A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59D61-A6D9-B848-A491-6BA1D0050D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A99D06A8-8CB5-AD4B-9D91-BFED897BDCA4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A9D48A6-2E6C-B048-A449-3D61D5900E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56C63C68-A86F-A84E-A743-2C75BF152B3A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0DCB057B-8C9E-464F-9077-DA1F1756E1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606718-22AC-5348-B1B1-6FBEC41BDD7F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6FFA2-197B-6D47-92CD-1E4360F262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95422F-2451-714A-8747-73221DD0CC7B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EAA3F-9B11-AF46-99AB-0C6E21650F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buFont typeface="Arial"/>
              <a:buChar char="•"/>
              <a:defRPr sz="2200"/>
            </a:lvl1pPr>
            <a:lvl2pPr>
              <a:buFont typeface="Arial"/>
              <a:buChar char="•"/>
              <a:defRPr sz="2000"/>
            </a:lvl2pPr>
            <a:lvl3pPr>
              <a:buFont typeface="Arial"/>
              <a:buChar char="•"/>
              <a:defRPr sz="1800"/>
            </a:lvl3pPr>
            <a:lvl4pPr>
              <a:buFont typeface="Arial"/>
              <a:buChar char="•"/>
              <a:defRPr sz="1600"/>
            </a:lvl4pPr>
            <a:lvl5pPr>
              <a:buFont typeface="Arial"/>
              <a:buChar char="•"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fld id="{C7B3B02E-9C60-554E-8B7D-3CD9C6137E16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fld id="{A8519784-57CC-CA48-8D6F-159C15B9B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2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fld id="{167A66A5-5E05-7245-8695-48F30B08166D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fld id="{750B6A0A-9195-864B-BA93-669CA69EB7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E9422B-0BFD-4343-A17C-A07836723BB6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42053-FD6A-4F47-BE93-74F123D5C0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B6D4405B-2D21-5C43-8171-D01E95E03A28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Rage Italic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C03DF64F-BF0B-1349-A4C7-0A2F8B1FE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4" r:id="rId7"/>
    <p:sldLayoutId id="2147483685" r:id="rId8"/>
    <p:sldLayoutId id="2147483681" r:id="rId9"/>
    <p:sldLayoutId id="2147483682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26084"/>
            <a:ext cx="7772400" cy="1524000"/>
          </a:xfrm>
        </p:spPr>
        <p:txBody>
          <a:bodyPr/>
          <a:lstStyle/>
          <a:p>
            <a:pPr eaLnBrk="1" hangingPunct="1"/>
            <a:r>
              <a:rPr lang="en-US" sz="4400" b="1" dirty="0" smtClean="0">
                <a:ea typeface="ＭＳ Ｐゴシック" charset="-128"/>
                <a:cs typeface="ＭＳ Ｐゴシック" charset="-128"/>
              </a:rPr>
              <a:t>The Wedding Message</a:t>
            </a:r>
            <a:endParaRPr lang="en-US" sz="4400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31224"/>
            <a:ext cx="7772400" cy="1045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dirty="0" smtClean="0">
                <a:ea typeface="ＭＳ Ｐゴシック" charset="-128"/>
                <a:cs typeface="ＭＳ Ｐゴシック" charset="-128"/>
              </a:rPr>
              <a:t>Henry Reyenga</a:t>
            </a:r>
            <a:endParaRPr lang="en-US" sz="3600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Meditation or Sermon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Different Expectations</a:t>
            </a:r>
          </a:p>
          <a:p>
            <a:pPr>
              <a:buNone/>
            </a:pPr>
            <a:r>
              <a:rPr lang="en-US" dirty="0" smtClean="0"/>
              <a:t>Walk of Life and Marriage Message</a:t>
            </a:r>
          </a:p>
          <a:p>
            <a:pPr>
              <a:buNone/>
            </a:pPr>
            <a:r>
              <a:rPr lang="en-US" dirty="0" smtClean="0"/>
              <a:t>Length 5-15 minutes.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Interviewing The Couple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Special Wedding Verses</a:t>
            </a:r>
          </a:p>
          <a:p>
            <a:pPr>
              <a:buNone/>
            </a:pPr>
            <a:r>
              <a:rPr lang="en-US" dirty="0" smtClean="0"/>
              <a:t>Give some Wedding verses Ideas</a:t>
            </a:r>
          </a:p>
          <a:p>
            <a:pPr>
              <a:buNone/>
            </a:pPr>
            <a:r>
              <a:rPr lang="en-US" dirty="0" smtClean="0"/>
              <a:t>Such as Genesis 2:24, Ecclesiastes 4:12, Luke 6:38, I Corinthians 13, Ephesians 5, etc.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20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Interviewing The Couple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095375" y="2119313"/>
            <a:ext cx="7120456" cy="397092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Find the Angle</a:t>
            </a:r>
          </a:p>
          <a:p>
            <a:pPr>
              <a:buNone/>
            </a:pPr>
            <a:r>
              <a:rPr lang="en-US" dirty="0" smtClean="0"/>
              <a:t>How does a thought </a:t>
            </a:r>
            <a:r>
              <a:rPr lang="en-US" dirty="0" smtClean="0"/>
              <a:t>or </a:t>
            </a:r>
            <a:r>
              <a:rPr lang="en-US" dirty="0" smtClean="0"/>
              <a:t>theme in the passage relate to or encourage the couple? </a:t>
            </a:r>
          </a:p>
          <a:p>
            <a:pPr>
              <a:buNone/>
            </a:pPr>
            <a:r>
              <a:rPr lang="en-US" dirty="0" smtClean="0"/>
              <a:t>See Sample </a:t>
            </a:r>
            <a:r>
              <a:rPr lang="en-US" dirty="0" smtClean="0"/>
              <a:t>message: 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The couple picked </a:t>
            </a:r>
            <a:r>
              <a:rPr lang="en-US" dirty="0"/>
              <a:t>the passage, </a:t>
            </a:r>
            <a:r>
              <a:rPr lang="en-US" dirty="0" smtClean="0"/>
              <a:t>1Thessalonians </a:t>
            </a:r>
            <a:r>
              <a:rPr lang="en-US" dirty="0"/>
              <a:t>5:18 </a:t>
            </a:r>
            <a:r>
              <a:rPr lang="en-US" dirty="0" smtClean="0"/>
              <a:t>Give </a:t>
            </a:r>
            <a:r>
              <a:rPr lang="en-US" dirty="0"/>
              <a:t>thanks in all circumstances, for this is God’s will for you in Christ Jesus.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930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Wisdom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No bashing marriage</a:t>
            </a:r>
          </a:p>
          <a:p>
            <a:pPr>
              <a:buNone/>
            </a:pPr>
            <a:r>
              <a:rPr lang="en-US" dirty="0" smtClean="0"/>
              <a:t>No making it hopeless</a:t>
            </a:r>
          </a:p>
          <a:p>
            <a:pPr>
              <a:buNone/>
            </a:pPr>
            <a:r>
              <a:rPr lang="en-US" dirty="0" smtClean="0"/>
              <a:t>Don’t embarrass the couple</a:t>
            </a:r>
          </a:p>
          <a:p>
            <a:pPr>
              <a:buNone/>
            </a:pPr>
            <a:r>
              <a:rPr lang="en-US" dirty="0" smtClean="0"/>
              <a:t>Don’t call to </a:t>
            </a:r>
            <a:r>
              <a:rPr lang="en-US" dirty="0" smtClean="0"/>
              <a:t>much attention </a:t>
            </a:r>
            <a:r>
              <a:rPr lang="en-US" dirty="0" smtClean="0"/>
              <a:t>to yourself</a:t>
            </a:r>
          </a:p>
          <a:p>
            <a:pPr>
              <a:buNone/>
            </a:pPr>
            <a:r>
              <a:rPr lang="en-US" dirty="0" smtClean="0"/>
              <a:t>Don’t be superior or preachy </a:t>
            </a:r>
          </a:p>
          <a:p>
            <a:pPr>
              <a:buNone/>
            </a:pPr>
            <a:r>
              <a:rPr lang="en-US" smtClean="0"/>
              <a:t>Smile, </a:t>
            </a:r>
            <a:r>
              <a:rPr lang="en-US" smtClean="0"/>
              <a:t>but </a:t>
            </a:r>
            <a:r>
              <a:rPr lang="en-US" smtClean="0"/>
              <a:t>don’t go</a:t>
            </a:r>
            <a:r>
              <a:rPr lang="en-US" smtClean="0"/>
              <a:t> </a:t>
            </a:r>
            <a:r>
              <a:rPr lang="en-US" dirty="0" smtClean="0"/>
              <a:t>overboard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2652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i_pp_templat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cli_pp_template.pot</Template>
  <TotalTime>453</TotalTime>
  <Words>143</Words>
  <Application>Microsoft Macintosh PowerPoint</Application>
  <PresentationFormat>On-screen Show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cli_pp_template</vt:lpstr>
      <vt:lpstr>The Wedding Message</vt:lpstr>
      <vt:lpstr>Meditation or Sermon</vt:lpstr>
      <vt:lpstr>Interviewing The Couple</vt:lpstr>
      <vt:lpstr>Interviewing The Couple</vt:lpstr>
      <vt:lpstr>Some Wisdom</vt:lpstr>
    </vt:vector>
  </TitlesOfParts>
  <Company>Christian Leaders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Christian Leaders</cp:lastModifiedBy>
  <cp:revision>20</cp:revision>
  <dcterms:created xsi:type="dcterms:W3CDTF">2011-01-08T19:04:41Z</dcterms:created>
  <dcterms:modified xsi:type="dcterms:W3CDTF">2011-09-19T15:06:45Z</dcterms:modified>
</cp:coreProperties>
</file>