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3.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4.xml" ContentType="application/vnd.openxmlformats-officedocument.themeOverride+xml"/>
  <Override PartName="/ppt/notesSlides/notesSlide29.xml" ContentType="application/vnd.openxmlformats-officedocument.presentationml.notesSlide+xml"/>
  <Override PartName="/ppt/theme/themeOverride5.xml" ContentType="application/vnd.openxmlformats-officedocument.themeOverride+xml"/>
  <Override PartName="/ppt/notesSlides/notesSlide30.xml" ContentType="application/vnd.openxmlformats-officedocument.presentationml.notesSlide+xml"/>
  <Override PartName="/ppt/theme/themeOverride6.xml" ContentType="application/vnd.openxmlformats-officedocument.themeOverride+xml"/>
  <Override PartName="/ppt/notesSlides/notesSlide31.xml" ContentType="application/vnd.openxmlformats-officedocument.presentationml.notesSlide+xml"/>
  <Override PartName="/ppt/theme/themeOverride7.xml" ContentType="application/vnd.openxmlformats-officedocument.themeOverr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0"/>
  </p:notesMasterIdLst>
  <p:sldIdLst>
    <p:sldId id="599" r:id="rId5"/>
    <p:sldId id="595" r:id="rId6"/>
    <p:sldId id="596" r:id="rId7"/>
    <p:sldId id="604" r:id="rId8"/>
    <p:sldId id="605" r:id="rId9"/>
    <p:sldId id="606" r:id="rId10"/>
    <p:sldId id="607" r:id="rId11"/>
    <p:sldId id="530" r:id="rId12"/>
    <p:sldId id="264" r:id="rId13"/>
    <p:sldId id="524" r:id="rId14"/>
    <p:sldId id="602" r:id="rId15"/>
    <p:sldId id="603" r:id="rId16"/>
    <p:sldId id="610" r:id="rId17"/>
    <p:sldId id="611" r:id="rId18"/>
    <p:sldId id="549" r:id="rId19"/>
    <p:sldId id="523" r:id="rId20"/>
    <p:sldId id="612" r:id="rId21"/>
    <p:sldId id="600" r:id="rId22"/>
    <p:sldId id="601" r:id="rId23"/>
    <p:sldId id="614" r:id="rId24"/>
    <p:sldId id="613" r:id="rId25"/>
    <p:sldId id="615" r:id="rId26"/>
    <p:sldId id="616" r:id="rId27"/>
    <p:sldId id="617" r:id="rId28"/>
    <p:sldId id="618" r:id="rId29"/>
    <p:sldId id="619" r:id="rId30"/>
    <p:sldId id="608" r:id="rId31"/>
    <p:sldId id="620" r:id="rId32"/>
    <p:sldId id="621" r:id="rId33"/>
    <p:sldId id="622" r:id="rId34"/>
    <p:sldId id="623" r:id="rId35"/>
    <p:sldId id="624" r:id="rId36"/>
    <p:sldId id="625" r:id="rId37"/>
    <p:sldId id="629" r:id="rId38"/>
    <p:sldId id="630" r:id="rId39"/>
    <p:sldId id="626" r:id="rId40"/>
    <p:sldId id="627" r:id="rId41"/>
    <p:sldId id="628" r:id="rId42"/>
    <p:sldId id="545" r:id="rId43"/>
    <p:sldId id="539" r:id="rId44"/>
    <p:sldId id="609" r:id="rId45"/>
    <p:sldId id="582" r:id="rId46"/>
    <p:sldId id="632" r:id="rId47"/>
    <p:sldId id="583" r:id="rId48"/>
    <p:sldId id="631" r:id="rId49"/>
    <p:sldId id="634" r:id="rId50"/>
    <p:sldId id="635" r:id="rId51"/>
    <p:sldId id="633" r:id="rId52"/>
    <p:sldId id="503" r:id="rId53"/>
    <p:sldId id="636" r:id="rId54"/>
    <p:sldId id="638" r:id="rId55"/>
    <p:sldId id="639" r:id="rId56"/>
    <p:sldId id="455" r:id="rId57"/>
    <p:sldId id="520" r:id="rId58"/>
    <p:sldId id="637"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0BA873-1253-4BFA-897C-9DF223C470FB}">
          <p14:sldIdLst>
            <p14:sldId id="599"/>
            <p14:sldId id="595"/>
            <p14:sldId id="596"/>
            <p14:sldId id="604"/>
            <p14:sldId id="605"/>
            <p14:sldId id="606"/>
            <p14:sldId id="607"/>
            <p14:sldId id="530"/>
            <p14:sldId id="264"/>
            <p14:sldId id="524"/>
            <p14:sldId id="602"/>
            <p14:sldId id="603"/>
            <p14:sldId id="610"/>
            <p14:sldId id="611"/>
            <p14:sldId id="549"/>
            <p14:sldId id="523"/>
            <p14:sldId id="612"/>
            <p14:sldId id="600"/>
            <p14:sldId id="601"/>
            <p14:sldId id="614"/>
            <p14:sldId id="613"/>
            <p14:sldId id="615"/>
            <p14:sldId id="616"/>
            <p14:sldId id="617"/>
            <p14:sldId id="618"/>
            <p14:sldId id="619"/>
            <p14:sldId id="608"/>
            <p14:sldId id="620"/>
            <p14:sldId id="621"/>
            <p14:sldId id="622"/>
            <p14:sldId id="623"/>
            <p14:sldId id="624"/>
            <p14:sldId id="625"/>
            <p14:sldId id="629"/>
            <p14:sldId id="630"/>
            <p14:sldId id="626"/>
            <p14:sldId id="627"/>
            <p14:sldId id="628"/>
            <p14:sldId id="545"/>
            <p14:sldId id="539"/>
            <p14:sldId id="609"/>
            <p14:sldId id="582"/>
            <p14:sldId id="632"/>
            <p14:sldId id="583"/>
            <p14:sldId id="631"/>
            <p14:sldId id="634"/>
            <p14:sldId id="635"/>
            <p14:sldId id="633"/>
            <p14:sldId id="503"/>
            <p14:sldId id="636"/>
            <p14:sldId id="638"/>
            <p14:sldId id="639"/>
            <p14:sldId id="455"/>
            <p14:sldId id="520"/>
            <p14:sldId id="637"/>
          </p14:sldIdLst>
        </p14:section>
        <p14:section name="Untitled Section" id="{7A14DB38-AB5B-4DB2-ADB2-23CB951F26F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DFF1A-EEE1-4E43-B24A-73221688ADF6}" v="23" dt="2022-03-17T17:46:04.0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4619" autoAdjust="0"/>
  </p:normalViewPr>
  <p:slideViewPr>
    <p:cSldViewPr snapToGrid="0">
      <p:cViewPr>
        <p:scale>
          <a:sx n="82" d="100"/>
          <a:sy n="82" d="100"/>
        </p:scale>
        <p:origin x="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ugenia Appelhans" userId="2d97bc27457f462f" providerId="LiveId" clId="{01CDFF1A-EEE1-4E43-B24A-73221688ADF6}"/>
    <pc:docChg chg="undo custSel addSld delSld modSld sldOrd modSection">
      <pc:chgData name="Eugenia Appelhans" userId="2d97bc27457f462f" providerId="LiveId" clId="{01CDFF1A-EEE1-4E43-B24A-73221688ADF6}" dt="2022-03-17T17:46:04.047" v="4152" actId="14826"/>
      <pc:docMkLst>
        <pc:docMk/>
      </pc:docMkLst>
      <pc:sldChg chg="modSp mod ord">
        <pc:chgData name="Eugenia Appelhans" userId="2d97bc27457f462f" providerId="LiveId" clId="{01CDFF1A-EEE1-4E43-B24A-73221688ADF6}" dt="2022-03-08T17:09:11.146" v="490" actId="20577"/>
        <pc:sldMkLst>
          <pc:docMk/>
          <pc:sldMk cId="42028081" sldId="264"/>
        </pc:sldMkLst>
        <pc:spChg chg="mod">
          <ac:chgData name="Eugenia Appelhans" userId="2d97bc27457f462f" providerId="LiveId" clId="{01CDFF1A-EEE1-4E43-B24A-73221688ADF6}" dt="2022-03-08T17:09:11.146" v="490" actId="20577"/>
          <ac:spMkLst>
            <pc:docMk/>
            <pc:sldMk cId="42028081" sldId="264"/>
            <ac:spMk id="3" creationId="{C8722DDC-8EEE-4A06-8DFE-B44871EAA2CF}"/>
          </ac:spMkLst>
        </pc:spChg>
      </pc:sldChg>
      <pc:sldChg chg="del">
        <pc:chgData name="Eugenia Appelhans" userId="2d97bc27457f462f" providerId="LiveId" clId="{01CDFF1A-EEE1-4E43-B24A-73221688ADF6}" dt="2022-03-08T16:36:19.035" v="5" actId="47"/>
        <pc:sldMkLst>
          <pc:docMk/>
          <pc:sldMk cId="2693720977" sldId="444"/>
        </pc:sldMkLst>
      </pc:sldChg>
      <pc:sldChg chg="modSp mod">
        <pc:chgData name="Eugenia Appelhans" userId="2d97bc27457f462f" providerId="LiveId" clId="{01CDFF1A-EEE1-4E43-B24A-73221688ADF6}" dt="2022-03-08T18:23:12.837" v="4005" actId="20577"/>
        <pc:sldMkLst>
          <pc:docMk/>
          <pc:sldMk cId="689619913" sldId="455"/>
        </pc:sldMkLst>
        <pc:spChg chg="mod">
          <ac:chgData name="Eugenia Appelhans" userId="2d97bc27457f462f" providerId="LiveId" clId="{01CDFF1A-EEE1-4E43-B24A-73221688ADF6}" dt="2022-03-08T18:23:12.837" v="4005" actId="20577"/>
          <ac:spMkLst>
            <pc:docMk/>
            <pc:sldMk cId="689619913" sldId="455"/>
            <ac:spMk id="3" creationId="{6A2CF4CE-9CA8-43FC-879C-3E084C2EB884}"/>
          </ac:spMkLst>
        </pc:spChg>
      </pc:sldChg>
      <pc:sldChg chg="del">
        <pc:chgData name="Eugenia Appelhans" userId="2d97bc27457f462f" providerId="LiveId" clId="{01CDFF1A-EEE1-4E43-B24A-73221688ADF6}" dt="2022-03-08T18:03:59.790" v="2762" actId="47"/>
        <pc:sldMkLst>
          <pc:docMk/>
          <pc:sldMk cId="893759113" sldId="502"/>
        </pc:sldMkLst>
      </pc:sldChg>
      <pc:sldChg chg="modSp mod">
        <pc:chgData name="Eugenia Appelhans" userId="2d97bc27457f462f" providerId="LiveId" clId="{01CDFF1A-EEE1-4E43-B24A-73221688ADF6}" dt="2022-03-08T18:17:11.127" v="3535" actId="20577"/>
        <pc:sldMkLst>
          <pc:docMk/>
          <pc:sldMk cId="3539220379" sldId="503"/>
        </pc:sldMkLst>
        <pc:spChg chg="mod">
          <ac:chgData name="Eugenia Appelhans" userId="2d97bc27457f462f" providerId="LiveId" clId="{01CDFF1A-EEE1-4E43-B24A-73221688ADF6}" dt="2022-03-08T18:17:11.127" v="3535" actId="20577"/>
          <ac:spMkLst>
            <pc:docMk/>
            <pc:sldMk cId="3539220379" sldId="503"/>
            <ac:spMk id="2" creationId="{18C3B467-088C-4F3D-A9A7-105C4E1E20CD}"/>
          </ac:spMkLst>
        </pc:spChg>
        <pc:picChg chg="mod">
          <ac:chgData name="Eugenia Appelhans" userId="2d97bc27457f462f" providerId="LiveId" clId="{01CDFF1A-EEE1-4E43-B24A-73221688ADF6}" dt="2022-03-08T18:17:00.700" v="3493" actId="14826"/>
          <ac:picMkLst>
            <pc:docMk/>
            <pc:sldMk cId="3539220379" sldId="503"/>
            <ac:picMk id="8" creationId="{46768272-0F6A-4E58-A45C-F10D015D8952}"/>
          </ac:picMkLst>
        </pc:picChg>
      </pc:sldChg>
      <pc:sldChg chg="del">
        <pc:chgData name="Eugenia Appelhans" userId="2d97bc27457f462f" providerId="LiveId" clId="{01CDFF1A-EEE1-4E43-B24A-73221688ADF6}" dt="2022-03-08T18:03:47.671" v="2761" actId="47"/>
        <pc:sldMkLst>
          <pc:docMk/>
          <pc:sldMk cId="36514996" sldId="504"/>
        </pc:sldMkLst>
      </pc:sldChg>
      <pc:sldChg chg="modSp mod">
        <pc:chgData name="Eugenia Appelhans" userId="2d97bc27457f462f" providerId="LiveId" clId="{01CDFF1A-EEE1-4E43-B24A-73221688ADF6}" dt="2022-03-08T18:21:51.813" v="3918" actId="20577"/>
        <pc:sldMkLst>
          <pc:docMk/>
          <pc:sldMk cId="822301282" sldId="520"/>
        </pc:sldMkLst>
        <pc:spChg chg="mod">
          <ac:chgData name="Eugenia Appelhans" userId="2d97bc27457f462f" providerId="LiveId" clId="{01CDFF1A-EEE1-4E43-B24A-73221688ADF6}" dt="2022-03-08T18:21:51.813" v="3918" actId="20577"/>
          <ac:spMkLst>
            <pc:docMk/>
            <pc:sldMk cId="822301282" sldId="520"/>
            <ac:spMk id="3" creationId="{6A2CF4CE-9CA8-43FC-879C-3E084C2EB884}"/>
          </ac:spMkLst>
        </pc:spChg>
      </pc:sldChg>
      <pc:sldChg chg="add del">
        <pc:chgData name="Eugenia Appelhans" userId="2d97bc27457f462f" providerId="LiveId" clId="{01CDFF1A-EEE1-4E43-B24A-73221688ADF6}" dt="2022-03-08T17:27:28.643" v="1231"/>
        <pc:sldMkLst>
          <pc:docMk/>
          <pc:sldMk cId="1738512902" sldId="523"/>
        </pc:sldMkLst>
      </pc:sldChg>
      <pc:sldChg chg="addSp delSp modSp mod ord">
        <pc:chgData name="Eugenia Appelhans" userId="2d97bc27457f462f" providerId="LiveId" clId="{01CDFF1A-EEE1-4E43-B24A-73221688ADF6}" dt="2022-03-08T17:10:28.766" v="551" actId="207"/>
        <pc:sldMkLst>
          <pc:docMk/>
          <pc:sldMk cId="1889394029" sldId="524"/>
        </pc:sldMkLst>
        <pc:spChg chg="mod">
          <ac:chgData name="Eugenia Appelhans" userId="2d97bc27457f462f" providerId="LiveId" clId="{01CDFF1A-EEE1-4E43-B24A-73221688ADF6}" dt="2022-03-08T17:10:28.766" v="551" actId="207"/>
          <ac:spMkLst>
            <pc:docMk/>
            <pc:sldMk cId="1889394029" sldId="524"/>
            <ac:spMk id="2" creationId="{18C3B467-088C-4F3D-A9A7-105C4E1E20CD}"/>
          </ac:spMkLst>
        </pc:spChg>
        <pc:spChg chg="mod">
          <ac:chgData name="Eugenia Appelhans" userId="2d97bc27457f462f" providerId="LiveId" clId="{01CDFF1A-EEE1-4E43-B24A-73221688ADF6}" dt="2022-03-08T16:41:38.243" v="151" actId="27636"/>
          <ac:spMkLst>
            <pc:docMk/>
            <pc:sldMk cId="1889394029" sldId="524"/>
            <ac:spMk id="4" creationId="{89713829-3FE6-4BD7-B374-B51FE03490BB}"/>
          </ac:spMkLst>
        </pc:spChg>
        <pc:picChg chg="add del mod">
          <ac:chgData name="Eugenia Appelhans" userId="2d97bc27457f462f" providerId="LiveId" clId="{01CDFF1A-EEE1-4E43-B24A-73221688ADF6}" dt="2022-03-08T16:41:17.903" v="135" actId="478"/>
          <ac:picMkLst>
            <pc:docMk/>
            <pc:sldMk cId="1889394029" sldId="524"/>
            <ac:picMk id="8" creationId="{46768272-0F6A-4E58-A45C-F10D015D8952}"/>
          </ac:picMkLst>
        </pc:picChg>
      </pc:sldChg>
      <pc:sldChg chg="ord">
        <pc:chgData name="Eugenia Appelhans" userId="2d97bc27457f462f" providerId="LiveId" clId="{01CDFF1A-EEE1-4E43-B24A-73221688ADF6}" dt="2022-03-08T17:31:08.770" v="1242"/>
        <pc:sldMkLst>
          <pc:docMk/>
          <pc:sldMk cId="1051302570" sldId="530"/>
        </pc:sldMkLst>
      </pc:sldChg>
      <pc:sldChg chg="del">
        <pc:chgData name="Eugenia Appelhans" userId="2d97bc27457f462f" providerId="LiveId" clId="{01CDFF1A-EEE1-4E43-B24A-73221688ADF6}" dt="2022-03-08T18:03:59.790" v="2762" actId="47"/>
        <pc:sldMkLst>
          <pc:docMk/>
          <pc:sldMk cId="4195878132" sldId="533"/>
        </pc:sldMkLst>
      </pc:sldChg>
      <pc:sldChg chg="del">
        <pc:chgData name="Eugenia Appelhans" userId="2d97bc27457f462f" providerId="LiveId" clId="{01CDFF1A-EEE1-4E43-B24A-73221688ADF6}" dt="2022-03-08T18:03:59.790" v="2762" actId="47"/>
        <pc:sldMkLst>
          <pc:docMk/>
          <pc:sldMk cId="1891008004" sldId="536"/>
        </pc:sldMkLst>
      </pc:sldChg>
      <pc:sldChg chg="modSp mod ord">
        <pc:chgData name="Eugenia Appelhans" userId="2d97bc27457f462f" providerId="LiveId" clId="{01CDFF1A-EEE1-4E43-B24A-73221688ADF6}" dt="2022-03-08T18:02:57.198" v="2756" actId="20577"/>
        <pc:sldMkLst>
          <pc:docMk/>
          <pc:sldMk cId="1725914264" sldId="539"/>
        </pc:sldMkLst>
        <pc:spChg chg="mod">
          <ac:chgData name="Eugenia Appelhans" userId="2d97bc27457f462f" providerId="LiveId" clId="{01CDFF1A-EEE1-4E43-B24A-73221688ADF6}" dt="2022-03-08T18:02:57.198" v="2756" actId="20577"/>
          <ac:spMkLst>
            <pc:docMk/>
            <pc:sldMk cId="1725914264" sldId="539"/>
            <ac:spMk id="3" creationId="{C8722DDC-8EEE-4A06-8DFE-B44871EAA2CF}"/>
          </ac:spMkLst>
        </pc:spChg>
      </pc:sldChg>
      <pc:sldChg chg="del">
        <pc:chgData name="Eugenia Appelhans" userId="2d97bc27457f462f" providerId="LiveId" clId="{01CDFF1A-EEE1-4E43-B24A-73221688ADF6}" dt="2022-03-08T18:03:34.397" v="2760" actId="47"/>
        <pc:sldMkLst>
          <pc:docMk/>
          <pc:sldMk cId="2313861440" sldId="540"/>
        </pc:sldMkLst>
      </pc:sldChg>
      <pc:sldChg chg="ord">
        <pc:chgData name="Eugenia Appelhans" userId="2d97bc27457f462f" providerId="LiveId" clId="{01CDFF1A-EEE1-4E43-B24A-73221688ADF6}" dt="2022-03-08T18:02:25.382" v="2741"/>
        <pc:sldMkLst>
          <pc:docMk/>
          <pc:sldMk cId="1683441595" sldId="545"/>
        </pc:sldMkLst>
      </pc:sldChg>
      <pc:sldChg chg="del">
        <pc:chgData name="Eugenia Appelhans" userId="2d97bc27457f462f" providerId="LiveId" clId="{01CDFF1A-EEE1-4E43-B24A-73221688ADF6}" dt="2022-03-08T16:36:36.028" v="6" actId="47"/>
        <pc:sldMkLst>
          <pc:docMk/>
          <pc:sldMk cId="4118141575" sldId="546"/>
        </pc:sldMkLst>
      </pc:sldChg>
      <pc:sldChg chg="del">
        <pc:chgData name="Eugenia Appelhans" userId="2d97bc27457f462f" providerId="LiveId" clId="{01CDFF1A-EEE1-4E43-B24A-73221688ADF6}" dt="2022-03-08T16:36:36.028" v="6" actId="47"/>
        <pc:sldMkLst>
          <pc:docMk/>
          <pc:sldMk cId="3816820957" sldId="547"/>
        </pc:sldMkLst>
      </pc:sldChg>
      <pc:sldChg chg="del">
        <pc:chgData name="Eugenia Appelhans" userId="2d97bc27457f462f" providerId="LiveId" clId="{01CDFF1A-EEE1-4E43-B24A-73221688ADF6}" dt="2022-03-08T16:36:36.028" v="6" actId="47"/>
        <pc:sldMkLst>
          <pc:docMk/>
          <pc:sldMk cId="861541692" sldId="548"/>
        </pc:sldMkLst>
      </pc:sldChg>
      <pc:sldChg chg="modSp mod ord">
        <pc:chgData name="Eugenia Appelhans" userId="2d97bc27457f462f" providerId="LiveId" clId="{01CDFF1A-EEE1-4E43-B24A-73221688ADF6}" dt="2022-03-08T17:28:23.100" v="1237" actId="14826"/>
        <pc:sldMkLst>
          <pc:docMk/>
          <pc:sldMk cId="3459142721" sldId="549"/>
        </pc:sldMkLst>
        <pc:spChg chg="mod">
          <ac:chgData name="Eugenia Appelhans" userId="2d97bc27457f462f" providerId="LiveId" clId="{01CDFF1A-EEE1-4E43-B24A-73221688ADF6}" dt="2022-03-08T17:27:03.270" v="1230" actId="20577"/>
          <ac:spMkLst>
            <pc:docMk/>
            <pc:sldMk cId="3459142721" sldId="549"/>
            <ac:spMk id="3" creationId="{6A2CF4CE-9CA8-43FC-879C-3E084C2EB884}"/>
          </ac:spMkLst>
        </pc:spChg>
        <pc:picChg chg="mod">
          <ac:chgData name="Eugenia Appelhans" userId="2d97bc27457f462f" providerId="LiveId" clId="{01CDFF1A-EEE1-4E43-B24A-73221688ADF6}" dt="2022-03-08T17:28:23.100" v="1237" actId="14826"/>
          <ac:picMkLst>
            <pc:docMk/>
            <pc:sldMk cId="3459142721" sldId="549"/>
            <ac:picMk id="5" creationId="{92A0E23D-A3A4-47DA-BC99-547484BBF5BB}"/>
          </ac:picMkLst>
        </pc:picChg>
      </pc:sldChg>
      <pc:sldChg chg="del">
        <pc:chgData name="Eugenia Appelhans" userId="2d97bc27457f462f" providerId="LiveId" clId="{01CDFF1A-EEE1-4E43-B24A-73221688ADF6}" dt="2022-03-08T18:03:59.790" v="2762" actId="47"/>
        <pc:sldMkLst>
          <pc:docMk/>
          <pc:sldMk cId="864815582" sldId="550"/>
        </pc:sldMkLst>
      </pc:sldChg>
      <pc:sldChg chg="del">
        <pc:chgData name="Eugenia Appelhans" userId="2d97bc27457f462f" providerId="LiveId" clId="{01CDFF1A-EEE1-4E43-B24A-73221688ADF6}" dt="2022-03-08T18:03:59.790" v="2762" actId="47"/>
        <pc:sldMkLst>
          <pc:docMk/>
          <pc:sldMk cId="3552541679" sldId="551"/>
        </pc:sldMkLst>
      </pc:sldChg>
      <pc:sldChg chg="del">
        <pc:chgData name="Eugenia Appelhans" userId="2d97bc27457f462f" providerId="LiveId" clId="{01CDFF1A-EEE1-4E43-B24A-73221688ADF6}" dt="2022-03-08T18:03:59.790" v="2762" actId="47"/>
        <pc:sldMkLst>
          <pc:docMk/>
          <pc:sldMk cId="1718866618" sldId="552"/>
        </pc:sldMkLst>
      </pc:sldChg>
      <pc:sldChg chg="del">
        <pc:chgData name="Eugenia Appelhans" userId="2d97bc27457f462f" providerId="LiveId" clId="{01CDFF1A-EEE1-4E43-B24A-73221688ADF6}" dt="2022-03-08T18:03:59.790" v="2762" actId="47"/>
        <pc:sldMkLst>
          <pc:docMk/>
          <pc:sldMk cId="889044770" sldId="553"/>
        </pc:sldMkLst>
      </pc:sldChg>
      <pc:sldChg chg="del">
        <pc:chgData name="Eugenia Appelhans" userId="2d97bc27457f462f" providerId="LiveId" clId="{01CDFF1A-EEE1-4E43-B24A-73221688ADF6}" dt="2022-03-08T18:03:59.790" v="2762" actId="47"/>
        <pc:sldMkLst>
          <pc:docMk/>
          <pc:sldMk cId="2537266174" sldId="554"/>
        </pc:sldMkLst>
      </pc:sldChg>
      <pc:sldChg chg="del">
        <pc:chgData name="Eugenia Appelhans" userId="2d97bc27457f462f" providerId="LiveId" clId="{01CDFF1A-EEE1-4E43-B24A-73221688ADF6}" dt="2022-03-08T18:03:59.790" v="2762" actId="47"/>
        <pc:sldMkLst>
          <pc:docMk/>
          <pc:sldMk cId="2250748845" sldId="555"/>
        </pc:sldMkLst>
      </pc:sldChg>
      <pc:sldChg chg="del">
        <pc:chgData name="Eugenia Appelhans" userId="2d97bc27457f462f" providerId="LiveId" clId="{01CDFF1A-EEE1-4E43-B24A-73221688ADF6}" dt="2022-03-08T16:36:36.028" v="6" actId="47"/>
        <pc:sldMkLst>
          <pc:docMk/>
          <pc:sldMk cId="614394817" sldId="556"/>
        </pc:sldMkLst>
      </pc:sldChg>
      <pc:sldChg chg="del">
        <pc:chgData name="Eugenia Appelhans" userId="2d97bc27457f462f" providerId="LiveId" clId="{01CDFF1A-EEE1-4E43-B24A-73221688ADF6}" dt="2022-03-08T18:03:59.790" v="2762" actId="47"/>
        <pc:sldMkLst>
          <pc:docMk/>
          <pc:sldMk cId="3932968381" sldId="557"/>
        </pc:sldMkLst>
      </pc:sldChg>
      <pc:sldChg chg="del">
        <pc:chgData name="Eugenia Appelhans" userId="2d97bc27457f462f" providerId="LiveId" clId="{01CDFF1A-EEE1-4E43-B24A-73221688ADF6}" dt="2022-03-08T18:03:59.790" v="2762" actId="47"/>
        <pc:sldMkLst>
          <pc:docMk/>
          <pc:sldMk cId="2603812830" sldId="558"/>
        </pc:sldMkLst>
      </pc:sldChg>
      <pc:sldChg chg="del">
        <pc:chgData name="Eugenia Appelhans" userId="2d97bc27457f462f" providerId="LiveId" clId="{01CDFF1A-EEE1-4E43-B24A-73221688ADF6}" dt="2022-03-08T18:03:59.790" v="2762" actId="47"/>
        <pc:sldMkLst>
          <pc:docMk/>
          <pc:sldMk cId="1989488487" sldId="559"/>
        </pc:sldMkLst>
      </pc:sldChg>
      <pc:sldChg chg="del">
        <pc:chgData name="Eugenia Appelhans" userId="2d97bc27457f462f" providerId="LiveId" clId="{01CDFF1A-EEE1-4E43-B24A-73221688ADF6}" dt="2022-03-08T18:03:59.790" v="2762" actId="47"/>
        <pc:sldMkLst>
          <pc:docMk/>
          <pc:sldMk cId="1176926195" sldId="560"/>
        </pc:sldMkLst>
      </pc:sldChg>
      <pc:sldChg chg="del">
        <pc:chgData name="Eugenia Appelhans" userId="2d97bc27457f462f" providerId="LiveId" clId="{01CDFF1A-EEE1-4E43-B24A-73221688ADF6}" dt="2022-03-08T18:03:59.790" v="2762" actId="47"/>
        <pc:sldMkLst>
          <pc:docMk/>
          <pc:sldMk cId="3309580268" sldId="561"/>
        </pc:sldMkLst>
      </pc:sldChg>
      <pc:sldChg chg="del">
        <pc:chgData name="Eugenia Appelhans" userId="2d97bc27457f462f" providerId="LiveId" clId="{01CDFF1A-EEE1-4E43-B24A-73221688ADF6}" dt="2022-03-08T18:03:59.790" v="2762" actId="47"/>
        <pc:sldMkLst>
          <pc:docMk/>
          <pc:sldMk cId="2500607535" sldId="562"/>
        </pc:sldMkLst>
      </pc:sldChg>
      <pc:sldChg chg="del">
        <pc:chgData name="Eugenia Appelhans" userId="2d97bc27457f462f" providerId="LiveId" clId="{01CDFF1A-EEE1-4E43-B24A-73221688ADF6}" dt="2022-03-08T18:03:59.790" v="2762" actId="47"/>
        <pc:sldMkLst>
          <pc:docMk/>
          <pc:sldMk cId="2654639983" sldId="563"/>
        </pc:sldMkLst>
      </pc:sldChg>
      <pc:sldChg chg="del">
        <pc:chgData name="Eugenia Appelhans" userId="2d97bc27457f462f" providerId="LiveId" clId="{01CDFF1A-EEE1-4E43-B24A-73221688ADF6}" dt="2022-03-08T18:03:59.790" v="2762" actId="47"/>
        <pc:sldMkLst>
          <pc:docMk/>
          <pc:sldMk cId="2509145407" sldId="564"/>
        </pc:sldMkLst>
      </pc:sldChg>
      <pc:sldChg chg="del">
        <pc:chgData name="Eugenia Appelhans" userId="2d97bc27457f462f" providerId="LiveId" clId="{01CDFF1A-EEE1-4E43-B24A-73221688ADF6}" dt="2022-03-08T18:03:59.790" v="2762" actId="47"/>
        <pc:sldMkLst>
          <pc:docMk/>
          <pc:sldMk cId="797148475" sldId="565"/>
        </pc:sldMkLst>
      </pc:sldChg>
      <pc:sldChg chg="del">
        <pc:chgData name="Eugenia Appelhans" userId="2d97bc27457f462f" providerId="LiveId" clId="{01CDFF1A-EEE1-4E43-B24A-73221688ADF6}" dt="2022-03-08T18:03:59.790" v="2762" actId="47"/>
        <pc:sldMkLst>
          <pc:docMk/>
          <pc:sldMk cId="232792595" sldId="566"/>
        </pc:sldMkLst>
      </pc:sldChg>
      <pc:sldChg chg="del">
        <pc:chgData name="Eugenia Appelhans" userId="2d97bc27457f462f" providerId="LiveId" clId="{01CDFF1A-EEE1-4E43-B24A-73221688ADF6}" dt="2022-03-08T18:03:59.790" v="2762" actId="47"/>
        <pc:sldMkLst>
          <pc:docMk/>
          <pc:sldMk cId="3001568218" sldId="567"/>
        </pc:sldMkLst>
      </pc:sldChg>
      <pc:sldChg chg="del">
        <pc:chgData name="Eugenia Appelhans" userId="2d97bc27457f462f" providerId="LiveId" clId="{01CDFF1A-EEE1-4E43-B24A-73221688ADF6}" dt="2022-03-08T18:03:59.790" v="2762" actId="47"/>
        <pc:sldMkLst>
          <pc:docMk/>
          <pc:sldMk cId="3757791591" sldId="569"/>
        </pc:sldMkLst>
      </pc:sldChg>
      <pc:sldChg chg="del">
        <pc:chgData name="Eugenia Appelhans" userId="2d97bc27457f462f" providerId="LiveId" clId="{01CDFF1A-EEE1-4E43-B24A-73221688ADF6}" dt="2022-03-08T18:03:59.790" v="2762" actId="47"/>
        <pc:sldMkLst>
          <pc:docMk/>
          <pc:sldMk cId="3735872054" sldId="570"/>
        </pc:sldMkLst>
      </pc:sldChg>
      <pc:sldChg chg="del">
        <pc:chgData name="Eugenia Appelhans" userId="2d97bc27457f462f" providerId="LiveId" clId="{01CDFF1A-EEE1-4E43-B24A-73221688ADF6}" dt="2022-03-08T18:03:59.790" v="2762" actId="47"/>
        <pc:sldMkLst>
          <pc:docMk/>
          <pc:sldMk cId="471134457" sldId="571"/>
        </pc:sldMkLst>
      </pc:sldChg>
      <pc:sldChg chg="del">
        <pc:chgData name="Eugenia Appelhans" userId="2d97bc27457f462f" providerId="LiveId" clId="{01CDFF1A-EEE1-4E43-B24A-73221688ADF6}" dt="2022-03-08T18:03:59.790" v="2762" actId="47"/>
        <pc:sldMkLst>
          <pc:docMk/>
          <pc:sldMk cId="3297894569" sldId="572"/>
        </pc:sldMkLst>
      </pc:sldChg>
      <pc:sldChg chg="del">
        <pc:chgData name="Eugenia Appelhans" userId="2d97bc27457f462f" providerId="LiveId" clId="{01CDFF1A-EEE1-4E43-B24A-73221688ADF6}" dt="2022-03-08T18:03:59.790" v="2762" actId="47"/>
        <pc:sldMkLst>
          <pc:docMk/>
          <pc:sldMk cId="3107311544" sldId="575"/>
        </pc:sldMkLst>
      </pc:sldChg>
      <pc:sldChg chg="del">
        <pc:chgData name="Eugenia Appelhans" userId="2d97bc27457f462f" providerId="LiveId" clId="{01CDFF1A-EEE1-4E43-B24A-73221688ADF6}" dt="2022-03-08T18:03:59.790" v="2762" actId="47"/>
        <pc:sldMkLst>
          <pc:docMk/>
          <pc:sldMk cId="881627231" sldId="577"/>
        </pc:sldMkLst>
      </pc:sldChg>
      <pc:sldChg chg="del">
        <pc:chgData name="Eugenia Appelhans" userId="2d97bc27457f462f" providerId="LiveId" clId="{01CDFF1A-EEE1-4E43-B24A-73221688ADF6}" dt="2022-03-08T18:03:59.790" v="2762" actId="47"/>
        <pc:sldMkLst>
          <pc:docMk/>
          <pc:sldMk cId="1286990515" sldId="578"/>
        </pc:sldMkLst>
      </pc:sldChg>
      <pc:sldChg chg="del">
        <pc:chgData name="Eugenia Appelhans" userId="2d97bc27457f462f" providerId="LiveId" clId="{01CDFF1A-EEE1-4E43-B24A-73221688ADF6}" dt="2022-03-08T18:03:59.790" v="2762" actId="47"/>
        <pc:sldMkLst>
          <pc:docMk/>
          <pc:sldMk cId="1928120690" sldId="579"/>
        </pc:sldMkLst>
      </pc:sldChg>
      <pc:sldChg chg="del">
        <pc:chgData name="Eugenia Appelhans" userId="2d97bc27457f462f" providerId="LiveId" clId="{01CDFF1A-EEE1-4E43-B24A-73221688ADF6}" dt="2022-03-08T18:03:59.790" v="2762" actId="47"/>
        <pc:sldMkLst>
          <pc:docMk/>
          <pc:sldMk cId="83133477" sldId="580"/>
        </pc:sldMkLst>
      </pc:sldChg>
      <pc:sldChg chg="del">
        <pc:chgData name="Eugenia Appelhans" userId="2d97bc27457f462f" providerId="LiveId" clId="{01CDFF1A-EEE1-4E43-B24A-73221688ADF6}" dt="2022-03-08T18:03:59.790" v="2762" actId="47"/>
        <pc:sldMkLst>
          <pc:docMk/>
          <pc:sldMk cId="3337289275" sldId="581"/>
        </pc:sldMkLst>
      </pc:sldChg>
      <pc:sldChg chg="modSp mod">
        <pc:chgData name="Eugenia Appelhans" userId="2d97bc27457f462f" providerId="LiveId" clId="{01CDFF1A-EEE1-4E43-B24A-73221688ADF6}" dt="2022-03-08T18:06:31.573" v="2851" actId="20577"/>
        <pc:sldMkLst>
          <pc:docMk/>
          <pc:sldMk cId="2329490595" sldId="582"/>
        </pc:sldMkLst>
        <pc:spChg chg="mod">
          <ac:chgData name="Eugenia Appelhans" userId="2d97bc27457f462f" providerId="LiveId" clId="{01CDFF1A-EEE1-4E43-B24A-73221688ADF6}" dt="2022-03-08T18:06:31.573" v="2851" actId="20577"/>
          <ac:spMkLst>
            <pc:docMk/>
            <pc:sldMk cId="2329490595" sldId="582"/>
            <ac:spMk id="3" creationId="{6A2CF4CE-9CA8-43FC-879C-3E084C2EB884}"/>
          </ac:spMkLst>
        </pc:spChg>
      </pc:sldChg>
      <pc:sldChg chg="modSp mod">
        <pc:chgData name="Eugenia Appelhans" userId="2d97bc27457f462f" providerId="LiveId" clId="{01CDFF1A-EEE1-4E43-B24A-73221688ADF6}" dt="2022-03-08T18:11:14.358" v="3175" actId="20577"/>
        <pc:sldMkLst>
          <pc:docMk/>
          <pc:sldMk cId="3142670928" sldId="583"/>
        </pc:sldMkLst>
        <pc:spChg chg="mod">
          <ac:chgData name="Eugenia Appelhans" userId="2d97bc27457f462f" providerId="LiveId" clId="{01CDFF1A-EEE1-4E43-B24A-73221688ADF6}" dt="2022-03-08T18:11:14.358" v="3175" actId="20577"/>
          <ac:spMkLst>
            <pc:docMk/>
            <pc:sldMk cId="3142670928" sldId="583"/>
            <ac:spMk id="3" creationId="{6A2CF4CE-9CA8-43FC-879C-3E084C2EB884}"/>
          </ac:spMkLst>
        </pc:spChg>
      </pc:sldChg>
      <pc:sldChg chg="del">
        <pc:chgData name="Eugenia Appelhans" userId="2d97bc27457f462f" providerId="LiveId" clId="{01CDFF1A-EEE1-4E43-B24A-73221688ADF6}" dt="2022-03-08T18:03:47.671" v="2761" actId="47"/>
        <pc:sldMkLst>
          <pc:docMk/>
          <pc:sldMk cId="619988607" sldId="584"/>
        </pc:sldMkLst>
      </pc:sldChg>
      <pc:sldChg chg="del">
        <pc:chgData name="Eugenia Appelhans" userId="2d97bc27457f462f" providerId="LiveId" clId="{01CDFF1A-EEE1-4E43-B24A-73221688ADF6}" dt="2022-03-08T18:03:34.397" v="2760" actId="47"/>
        <pc:sldMkLst>
          <pc:docMk/>
          <pc:sldMk cId="3566736031" sldId="585"/>
        </pc:sldMkLst>
      </pc:sldChg>
      <pc:sldChg chg="del">
        <pc:chgData name="Eugenia Appelhans" userId="2d97bc27457f462f" providerId="LiveId" clId="{01CDFF1A-EEE1-4E43-B24A-73221688ADF6}" dt="2022-03-08T18:03:34.397" v="2760" actId="47"/>
        <pc:sldMkLst>
          <pc:docMk/>
          <pc:sldMk cId="1420192375" sldId="586"/>
        </pc:sldMkLst>
      </pc:sldChg>
      <pc:sldChg chg="del">
        <pc:chgData name="Eugenia Appelhans" userId="2d97bc27457f462f" providerId="LiveId" clId="{01CDFF1A-EEE1-4E43-B24A-73221688ADF6}" dt="2022-03-08T18:03:29.597" v="2759" actId="47"/>
        <pc:sldMkLst>
          <pc:docMk/>
          <pc:sldMk cId="1914090695" sldId="587"/>
        </pc:sldMkLst>
      </pc:sldChg>
      <pc:sldChg chg="del">
        <pc:chgData name="Eugenia Appelhans" userId="2d97bc27457f462f" providerId="LiveId" clId="{01CDFF1A-EEE1-4E43-B24A-73221688ADF6}" dt="2022-03-08T18:03:26.689" v="2758" actId="47"/>
        <pc:sldMkLst>
          <pc:docMk/>
          <pc:sldMk cId="2193684282" sldId="588"/>
        </pc:sldMkLst>
      </pc:sldChg>
      <pc:sldChg chg="del">
        <pc:chgData name="Eugenia Appelhans" userId="2d97bc27457f462f" providerId="LiveId" clId="{01CDFF1A-EEE1-4E43-B24A-73221688ADF6}" dt="2022-03-08T18:03:26.689" v="2758" actId="47"/>
        <pc:sldMkLst>
          <pc:docMk/>
          <pc:sldMk cId="3759590106" sldId="589"/>
        </pc:sldMkLst>
      </pc:sldChg>
      <pc:sldChg chg="del">
        <pc:chgData name="Eugenia Appelhans" userId="2d97bc27457f462f" providerId="LiveId" clId="{01CDFF1A-EEE1-4E43-B24A-73221688ADF6}" dt="2022-03-08T18:03:26.689" v="2758" actId="47"/>
        <pc:sldMkLst>
          <pc:docMk/>
          <pc:sldMk cId="3156616653" sldId="590"/>
        </pc:sldMkLst>
      </pc:sldChg>
      <pc:sldChg chg="del">
        <pc:chgData name="Eugenia Appelhans" userId="2d97bc27457f462f" providerId="LiveId" clId="{01CDFF1A-EEE1-4E43-B24A-73221688ADF6}" dt="2022-03-08T18:03:23.531" v="2757" actId="47"/>
        <pc:sldMkLst>
          <pc:docMk/>
          <pc:sldMk cId="2566713159" sldId="591"/>
        </pc:sldMkLst>
      </pc:sldChg>
      <pc:sldChg chg="del">
        <pc:chgData name="Eugenia Appelhans" userId="2d97bc27457f462f" providerId="LiveId" clId="{01CDFF1A-EEE1-4E43-B24A-73221688ADF6}" dt="2022-03-08T18:03:23.531" v="2757" actId="47"/>
        <pc:sldMkLst>
          <pc:docMk/>
          <pc:sldMk cId="2781838092" sldId="592"/>
        </pc:sldMkLst>
      </pc:sldChg>
      <pc:sldChg chg="del">
        <pc:chgData name="Eugenia Appelhans" userId="2d97bc27457f462f" providerId="LiveId" clId="{01CDFF1A-EEE1-4E43-B24A-73221688ADF6}" dt="2022-03-08T18:03:23.531" v="2757" actId="47"/>
        <pc:sldMkLst>
          <pc:docMk/>
          <pc:sldMk cId="2710397197" sldId="593"/>
        </pc:sldMkLst>
      </pc:sldChg>
      <pc:sldChg chg="delSp add del setBg delDesignElem">
        <pc:chgData name="Eugenia Appelhans" userId="2d97bc27457f462f" providerId="LiveId" clId="{01CDFF1A-EEE1-4E43-B24A-73221688ADF6}" dt="2022-03-08T16:36:49.899" v="11" actId="47"/>
        <pc:sldMkLst>
          <pc:docMk/>
          <pc:sldMk cId="3004110414" sldId="594"/>
        </pc:sldMkLst>
        <pc:spChg chg="del">
          <ac:chgData name="Eugenia Appelhans" userId="2d97bc27457f462f" providerId="LiveId" clId="{01CDFF1A-EEE1-4E43-B24A-73221688ADF6}" dt="2022-03-08T16:31:39.508" v="3"/>
          <ac:spMkLst>
            <pc:docMk/>
            <pc:sldMk cId="3004110414" sldId="594"/>
            <ac:spMk id="73" creationId="{BF9FFE17-DE95-4821-ACC1-B90C95449294}"/>
          </ac:spMkLst>
        </pc:spChg>
        <pc:spChg chg="del">
          <ac:chgData name="Eugenia Appelhans" userId="2d97bc27457f462f" providerId="LiveId" clId="{01CDFF1A-EEE1-4E43-B24A-73221688ADF6}" dt="2022-03-08T16:31:39.508" v="3"/>
          <ac:spMkLst>
            <pc:docMk/>
            <pc:sldMk cId="3004110414" sldId="594"/>
            <ac:spMk id="75" creationId="{03CF76AF-FF72-4430-A772-05840329020B}"/>
          </ac:spMkLst>
        </pc:spChg>
        <pc:spChg chg="del">
          <ac:chgData name="Eugenia Appelhans" userId="2d97bc27457f462f" providerId="LiveId" clId="{01CDFF1A-EEE1-4E43-B24A-73221688ADF6}" dt="2022-03-08T16:31:39.508" v="3"/>
          <ac:spMkLst>
            <pc:docMk/>
            <pc:sldMk cId="3004110414" sldId="594"/>
            <ac:spMk id="77" creationId="{0B1C8180-2FDD-4202-8C45-4057CB1AB26F}"/>
          </ac:spMkLst>
        </pc:spChg>
        <pc:cxnChg chg="del">
          <ac:chgData name="Eugenia Appelhans" userId="2d97bc27457f462f" providerId="LiveId" clId="{01CDFF1A-EEE1-4E43-B24A-73221688ADF6}" dt="2022-03-08T16:31:39.508" v="3"/>
          <ac:cxnSpMkLst>
            <pc:docMk/>
            <pc:sldMk cId="3004110414" sldId="594"/>
            <ac:cxnSpMk id="79" creationId="{D6E86CC6-13EA-4A88-86AD-CF27BF52CC95}"/>
          </ac:cxnSpMkLst>
        </pc:cxnChg>
        <pc:cxnChg chg="del">
          <ac:chgData name="Eugenia Appelhans" userId="2d97bc27457f462f" providerId="LiveId" clId="{01CDFF1A-EEE1-4E43-B24A-73221688ADF6}" dt="2022-03-08T16:31:39.508" v="3"/>
          <ac:cxnSpMkLst>
            <pc:docMk/>
            <pc:sldMk cId="3004110414" sldId="594"/>
            <ac:cxnSpMk id="81" creationId="{3F80B441-4F7D-4B40-8A13-FED03A1F3A16}"/>
          </ac:cxnSpMkLst>
        </pc:cxnChg>
        <pc:cxnChg chg="del">
          <ac:chgData name="Eugenia Appelhans" userId="2d97bc27457f462f" providerId="LiveId" clId="{01CDFF1A-EEE1-4E43-B24A-73221688ADF6}" dt="2022-03-08T16:31:39.508" v="3"/>
          <ac:cxnSpMkLst>
            <pc:docMk/>
            <pc:sldMk cId="3004110414" sldId="594"/>
            <ac:cxnSpMk id="83" creationId="{70C7FD1A-44B1-4E4C-B0C9-A8103DCCDCC2}"/>
          </ac:cxnSpMkLst>
        </pc:cxnChg>
      </pc:sldChg>
      <pc:sldChg chg="add">
        <pc:chgData name="Eugenia Appelhans" userId="2d97bc27457f462f" providerId="LiveId" clId="{01CDFF1A-EEE1-4E43-B24A-73221688ADF6}" dt="2022-03-08T16:31:39.508" v="3"/>
        <pc:sldMkLst>
          <pc:docMk/>
          <pc:sldMk cId="3798436316" sldId="595"/>
        </pc:sldMkLst>
      </pc:sldChg>
      <pc:sldChg chg="add ord">
        <pc:chgData name="Eugenia Appelhans" userId="2d97bc27457f462f" providerId="LiveId" clId="{01CDFF1A-EEE1-4E43-B24A-73221688ADF6}" dt="2022-03-08T16:36:53.730" v="13"/>
        <pc:sldMkLst>
          <pc:docMk/>
          <pc:sldMk cId="2584899034" sldId="596"/>
        </pc:sldMkLst>
      </pc:sldChg>
      <pc:sldChg chg="delSp modSp add del mod setBg delDesignElem">
        <pc:chgData name="Eugenia Appelhans" userId="2d97bc27457f462f" providerId="LiveId" clId="{01CDFF1A-EEE1-4E43-B24A-73221688ADF6}" dt="2022-03-08T16:38:54.191" v="46" actId="47"/>
        <pc:sldMkLst>
          <pc:docMk/>
          <pc:sldMk cId="1096194306" sldId="597"/>
        </pc:sldMkLst>
        <pc:spChg chg="mod">
          <ac:chgData name="Eugenia Appelhans" userId="2d97bc27457f462f" providerId="LiveId" clId="{01CDFF1A-EEE1-4E43-B24A-73221688ADF6}" dt="2022-03-08T16:37:11.153" v="15" actId="403"/>
          <ac:spMkLst>
            <pc:docMk/>
            <pc:sldMk cId="1096194306" sldId="597"/>
            <ac:spMk id="3" creationId="{6A2CF4CE-9CA8-43FC-879C-3E084C2EB884}"/>
          </ac:spMkLst>
        </pc:spChg>
        <pc:spChg chg="del">
          <ac:chgData name="Eugenia Appelhans" userId="2d97bc27457f462f" providerId="LiveId" clId="{01CDFF1A-EEE1-4E43-B24A-73221688ADF6}" dt="2022-03-08T16:31:39.508" v="3"/>
          <ac:spMkLst>
            <pc:docMk/>
            <pc:sldMk cId="1096194306" sldId="597"/>
            <ac:spMk id="16" creationId="{78632963-757B-40C2-BB84-FC6107A54DAD}"/>
          </ac:spMkLst>
        </pc:spChg>
        <pc:spChg chg="del">
          <ac:chgData name="Eugenia Appelhans" userId="2d97bc27457f462f" providerId="LiveId" clId="{01CDFF1A-EEE1-4E43-B24A-73221688ADF6}" dt="2022-03-08T16:31:39.508" v="3"/>
          <ac:spMkLst>
            <pc:docMk/>
            <pc:sldMk cId="1096194306" sldId="597"/>
            <ac:spMk id="17" creationId="{2853AE55-7E35-44B0-89F1-3F52B262AF33}"/>
          </ac:spMkLst>
        </pc:spChg>
        <pc:spChg chg="del">
          <ac:chgData name="Eugenia Appelhans" userId="2d97bc27457f462f" providerId="LiveId" clId="{01CDFF1A-EEE1-4E43-B24A-73221688ADF6}" dt="2022-03-08T16:31:39.508" v="3"/>
          <ac:spMkLst>
            <pc:docMk/>
            <pc:sldMk cId="1096194306" sldId="597"/>
            <ac:spMk id="18" creationId="{DBC4BE4D-4B50-4F51-9F85-4B5D60B02D81}"/>
          </ac:spMkLst>
        </pc:spChg>
      </pc:sldChg>
      <pc:sldChg chg="delSp add del setBg delDesignElem">
        <pc:chgData name="Eugenia Appelhans" userId="2d97bc27457f462f" providerId="LiveId" clId="{01CDFF1A-EEE1-4E43-B24A-73221688ADF6}" dt="2022-03-08T16:39:25.209" v="59" actId="47"/>
        <pc:sldMkLst>
          <pc:docMk/>
          <pc:sldMk cId="2838494242" sldId="598"/>
        </pc:sldMkLst>
        <pc:spChg chg="del">
          <ac:chgData name="Eugenia Appelhans" userId="2d97bc27457f462f" providerId="LiveId" clId="{01CDFF1A-EEE1-4E43-B24A-73221688ADF6}" dt="2022-03-08T16:31:39.508" v="3"/>
          <ac:spMkLst>
            <pc:docMk/>
            <pc:sldMk cId="2838494242" sldId="598"/>
            <ac:spMk id="16" creationId="{78632963-757B-40C2-BB84-FC6107A54DAD}"/>
          </ac:spMkLst>
        </pc:spChg>
        <pc:spChg chg="del">
          <ac:chgData name="Eugenia Appelhans" userId="2d97bc27457f462f" providerId="LiveId" clId="{01CDFF1A-EEE1-4E43-B24A-73221688ADF6}" dt="2022-03-08T16:31:39.508" v="3"/>
          <ac:spMkLst>
            <pc:docMk/>
            <pc:sldMk cId="2838494242" sldId="598"/>
            <ac:spMk id="17" creationId="{2853AE55-7E35-44B0-89F1-3F52B262AF33}"/>
          </ac:spMkLst>
        </pc:spChg>
        <pc:spChg chg="del">
          <ac:chgData name="Eugenia Appelhans" userId="2d97bc27457f462f" providerId="LiveId" clId="{01CDFF1A-EEE1-4E43-B24A-73221688ADF6}" dt="2022-03-08T16:31:39.508" v="3"/>
          <ac:spMkLst>
            <pc:docMk/>
            <pc:sldMk cId="2838494242" sldId="598"/>
            <ac:spMk id="18" creationId="{DBC4BE4D-4B50-4F51-9F85-4B5D60B02D81}"/>
          </ac:spMkLst>
        </pc:spChg>
      </pc:sldChg>
      <pc:sldChg chg="modSp add mod ord">
        <pc:chgData name="Eugenia Appelhans" userId="2d97bc27457f462f" providerId="LiveId" clId="{01CDFF1A-EEE1-4E43-B24A-73221688ADF6}" dt="2022-03-17T17:01:06.879" v="4150"/>
        <pc:sldMkLst>
          <pc:docMk/>
          <pc:sldMk cId="3304690365" sldId="599"/>
        </pc:sldMkLst>
        <pc:spChg chg="mod">
          <ac:chgData name="Eugenia Appelhans" userId="2d97bc27457f462f" providerId="LiveId" clId="{01CDFF1A-EEE1-4E43-B24A-73221688ADF6}" dt="2022-03-08T16:36:47.766" v="10" actId="20577"/>
          <ac:spMkLst>
            <pc:docMk/>
            <pc:sldMk cId="3304690365" sldId="599"/>
            <ac:spMk id="3" creationId="{C8722DDC-8EEE-4A06-8DFE-B44871EAA2CF}"/>
          </ac:spMkLst>
        </pc:spChg>
      </pc:sldChg>
      <pc:sldChg chg="delSp modSp add mod setBg delDesignElem">
        <pc:chgData name="Eugenia Appelhans" userId="2d97bc27457f462f" providerId="LiveId" clId="{01CDFF1A-EEE1-4E43-B24A-73221688ADF6}" dt="2022-03-08T17:33:01.671" v="1254" actId="207"/>
        <pc:sldMkLst>
          <pc:docMk/>
          <pc:sldMk cId="679591991" sldId="600"/>
        </pc:sldMkLst>
        <pc:spChg chg="mod">
          <ac:chgData name="Eugenia Appelhans" userId="2d97bc27457f462f" providerId="LiveId" clId="{01CDFF1A-EEE1-4E43-B24A-73221688ADF6}" dt="2022-03-08T17:33:01.671" v="1254" actId="207"/>
          <ac:spMkLst>
            <pc:docMk/>
            <pc:sldMk cId="679591991" sldId="600"/>
            <ac:spMk id="3" creationId="{6A2CF4CE-9CA8-43FC-879C-3E084C2EB884}"/>
          </ac:spMkLst>
        </pc:spChg>
        <pc:spChg chg="del">
          <ac:chgData name="Eugenia Appelhans" userId="2d97bc27457f462f" providerId="LiveId" clId="{01CDFF1A-EEE1-4E43-B24A-73221688ADF6}" dt="2022-03-08T17:31:37.490" v="1246"/>
          <ac:spMkLst>
            <pc:docMk/>
            <pc:sldMk cId="679591991" sldId="600"/>
            <ac:spMk id="16" creationId="{78632963-757B-40C2-BB84-FC6107A54DAD}"/>
          </ac:spMkLst>
        </pc:spChg>
        <pc:spChg chg="del">
          <ac:chgData name="Eugenia Appelhans" userId="2d97bc27457f462f" providerId="LiveId" clId="{01CDFF1A-EEE1-4E43-B24A-73221688ADF6}" dt="2022-03-08T17:31:37.490" v="1246"/>
          <ac:spMkLst>
            <pc:docMk/>
            <pc:sldMk cId="679591991" sldId="600"/>
            <ac:spMk id="17" creationId="{2853AE55-7E35-44B0-89F1-3F52B262AF33}"/>
          </ac:spMkLst>
        </pc:spChg>
        <pc:spChg chg="del">
          <ac:chgData name="Eugenia Appelhans" userId="2d97bc27457f462f" providerId="LiveId" clId="{01CDFF1A-EEE1-4E43-B24A-73221688ADF6}" dt="2022-03-08T17:31:37.490" v="1246"/>
          <ac:spMkLst>
            <pc:docMk/>
            <pc:sldMk cId="679591991" sldId="600"/>
            <ac:spMk id="18" creationId="{DBC4BE4D-4B50-4F51-9F85-4B5D60B02D81}"/>
          </ac:spMkLst>
        </pc:spChg>
      </pc:sldChg>
      <pc:sldChg chg="modSp add del mod ord">
        <pc:chgData name="Eugenia Appelhans" userId="2d97bc27457f462f" providerId="LiveId" clId="{01CDFF1A-EEE1-4E43-B24A-73221688ADF6}" dt="2022-03-08T17:31:29.080" v="1243" actId="2696"/>
        <pc:sldMkLst>
          <pc:docMk/>
          <pc:sldMk cId="2732806940" sldId="600"/>
        </pc:sldMkLst>
        <pc:spChg chg="mod">
          <ac:chgData name="Eugenia Appelhans" userId="2d97bc27457f462f" providerId="LiveId" clId="{01CDFF1A-EEE1-4E43-B24A-73221688ADF6}" dt="2022-03-08T16:38:41.851" v="44" actId="20577"/>
          <ac:spMkLst>
            <pc:docMk/>
            <pc:sldMk cId="2732806940" sldId="600"/>
            <ac:spMk id="3" creationId="{6A2CF4CE-9CA8-43FC-879C-3E084C2EB884}"/>
          </ac:spMkLst>
        </pc:spChg>
        <pc:picChg chg="mod">
          <ac:chgData name="Eugenia Appelhans" userId="2d97bc27457f462f" providerId="LiveId" clId="{01CDFF1A-EEE1-4E43-B24A-73221688ADF6}" dt="2022-03-08T16:38:32.937" v="43" actId="14826"/>
          <ac:picMkLst>
            <pc:docMk/>
            <pc:sldMk cId="2732806940" sldId="600"/>
            <ac:picMk id="5" creationId="{92A0E23D-A3A4-47DA-BC99-547484BBF5BB}"/>
          </ac:picMkLst>
        </pc:picChg>
      </pc:sldChg>
      <pc:sldChg chg="delSp modSp add mod setBg delDesignElem">
        <pc:chgData name="Eugenia Appelhans" userId="2d97bc27457f462f" providerId="LiveId" clId="{01CDFF1A-EEE1-4E43-B24A-73221688ADF6}" dt="2022-03-08T17:33:09.379" v="1255" actId="207"/>
        <pc:sldMkLst>
          <pc:docMk/>
          <pc:sldMk cId="1733196723" sldId="601"/>
        </pc:sldMkLst>
        <pc:spChg chg="mod">
          <ac:chgData name="Eugenia Appelhans" userId="2d97bc27457f462f" providerId="LiveId" clId="{01CDFF1A-EEE1-4E43-B24A-73221688ADF6}" dt="2022-03-08T17:33:09.379" v="1255" actId="207"/>
          <ac:spMkLst>
            <pc:docMk/>
            <pc:sldMk cId="1733196723" sldId="601"/>
            <ac:spMk id="3" creationId="{6A2CF4CE-9CA8-43FC-879C-3E084C2EB884}"/>
          </ac:spMkLst>
        </pc:spChg>
        <pc:spChg chg="del">
          <ac:chgData name="Eugenia Appelhans" userId="2d97bc27457f462f" providerId="LiveId" clId="{01CDFF1A-EEE1-4E43-B24A-73221688ADF6}" dt="2022-03-08T17:31:37.490" v="1246"/>
          <ac:spMkLst>
            <pc:docMk/>
            <pc:sldMk cId="1733196723" sldId="601"/>
            <ac:spMk id="16" creationId="{78632963-757B-40C2-BB84-FC6107A54DAD}"/>
          </ac:spMkLst>
        </pc:spChg>
        <pc:spChg chg="del">
          <ac:chgData name="Eugenia Appelhans" userId="2d97bc27457f462f" providerId="LiveId" clId="{01CDFF1A-EEE1-4E43-B24A-73221688ADF6}" dt="2022-03-08T17:31:37.490" v="1246"/>
          <ac:spMkLst>
            <pc:docMk/>
            <pc:sldMk cId="1733196723" sldId="601"/>
            <ac:spMk id="17" creationId="{2853AE55-7E35-44B0-89F1-3F52B262AF33}"/>
          </ac:spMkLst>
        </pc:spChg>
        <pc:spChg chg="del">
          <ac:chgData name="Eugenia Appelhans" userId="2d97bc27457f462f" providerId="LiveId" clId="{01CDFF1A-EEE1-4E43-B24A-73221688ADF6}" dt="2022-03-08T17:31:37.490" v="1246"/>
          <ac:spMkLst>
            <pc:docMk/>
            <pc:sldMk cId="1733196723" sldId="601"/>
            <ac:spMk id="18" creationId="{DBC4BE4D-4B50-4F51-9F85-4B5D60B02D81}"/>
          </ac:spMkLst>
        </pc:spChg>
      </pc:sldChg>
      <pc:sldChg chg="modSp add del mod ord">
        <pc:chgData name="Eugenia Appelhans" userId="2d97bc27457f462f" providerId="LiveId" clId="{01CDFF1A-EEE1-4E43-B24A-73221688ADF6}" dt="2022-03-08T17:31:29.080" v="1243" actId="2696"/>
        <pc:sldMkLst>
          <pc:docMk/>
          <pc:sldMk cId="4156711205" sldId="601"/>
        </pc:sldMkLst>
        <pc:spChg chg="mod">
          <ac:chgData name="Eugenia Appelhans" userId="2d97bc27457f462f" providerId="LiveId" clId="{01CDFF1A-EEE1-4E43-B24A-73221688ADF6}" dt="2022-03-08T16:39:19.189" v="58" actId="20577"/>
          <ac:spMkLst>
            <pc:docMk/>
            <pc:sldMk cId="4156711205" sldId="601"/>
            <ac:spMk id="3" creationId="{6A2CF4CE-9CA8-43FC-879C-3E084C2EB884}"/>
          </ac:spMkLst>
        </pc:spChg>
      </pc:sldChg>
      <pc:sldChg chg="modSp add mod ord">
        <pc:chgData name="Eugenia Appelhans" userId="2d97bc27457f462f" providerId="LiveId" clId="{01CDFF1A-EEE1-4E43-B24A-73221688ADF6}" dt="2022-03-08T17:11:27.776" v="658"/>
        <pc:sldMkLst>
          <pc:docMk/>
          <pc:sldMk cId="2116262579" sldId="602"/>
        </pc:sldMkLst>
        <pc:spChg chg="mod">
          <ac:chgData name="Eugenia Appelhans" userId="2d97bc27457f462f" providerId="LiveId" clId="{01CDFF1A-EEE1-4E43-B24A-73221688ADF6}" dt="2022-03-08T16:44:01.289" v="232" actId="20577"/>
          <ac:spMkLst>
            <pc:docMk/>
            <pc:sldMk cId="2116262579" sldId="602"/>
            <ac:spMk id="2" creationId="{18C3B467-088C-4F3D-A9A7-105C4E1E20CD}"/>
          </ac:spMkLst>
        </pc:spChg>
        <pc:picChg chg="mod">
          <ac:chgData name="Eugenia Appelhans" userId="2d97bc27457f462f" providerId="LiveId" clId="{01CDFF1A-EEE1-4E43-B24A-73221688ADF6}" dt="2022-03-08T16:43:10.248" v="185" actId="14826"/>
          <ac:picMkLst>
            <pc:docMk/>
            <pc:sldMk cId="2116262579" sldId="602"/>
            <ac:picMk id="8" creationId="{46768272-0F6A-4E58-A45C-F10D015D8952}"/>
          </ac:picMkLst>
        </pc:picChg>
      </pc:sldChg>
      <pc:sldChg chg="modSp add mod ord">
        <pc:chgData name="Eugenia Appelhans" userId="2d97bc27457f462f" providerId="LiveId" clId="{01CDFF1A-EEE1-4E43-B24A-73221688ADF6}" dt="2022-03-08T17:14:10.996" v="989" actId="5793"/>
        <pc:sldMkLst>
          <pc:docMk/>
          <pc:sldMk cId="166548877" sldId="603"/>
        </pc:sldMkLst>
        <pc:spChg chg="mod">
          <ac:chgData name="Eugenia Appelhans" userId="2d97bc27457f462f" providerId="LiveId" clId="{01CDFF1A-EEE1-4E43-B24A-73221688ADF6}" dt="2022-03-08T17:14:10.996" v="989" actId="5793"/>
          <ac:spMkLst>
            <pc:docMk/>
            <pc:sldMk cId="166548877" sldId="603"/>
            <ac:spMk id="3" creationId="{6A2CF4CE-9CA8-43FC-879C-3E084C2EB884}"/>
          </ac:spMkLst>
        </pc:spChg>
        <pc:picChg chg="mod">
          <ac:chgData name="Eugenia Appelhans" userId="2d97bc27457f462f" providerId="LiveId" clId="{01CDFF1A-EEE1-4E43-B24A-73221688ADF6}" dt="2022-03-08T16:44:44.988" v="236" actId="14826"/>
          <ac:picMkLst>
            <pc:docMk/>
            <pc:sldMk cId="166548877" sldId="603"/>
            <ac:picMk id="5" creationId="{92A0E23D-A3A4-47DA-BC99-547484BBF5BB}"/>
          </ac:picMkLst>
        </pc:picChg>
      </pc:sldChg>
      <pc:sldChg chg="add del">
        <pc:chgData name="Eugenia Appelhans" userId="2d97bc27457f462f" providerId="LiveId" clId="{01CDFF1A-EEE1-4E43-B24A-73221688ADF6}" dt="2022-03-08T17:04:05.126" v="325" actId="2890"/>
        <pc:sldMkLst>
          <pc:docMk/>
          <pc:sldMk cId="1661365551" sldId="604"/>
        </pc:sldMkLst>
      </pc:sldChg>
      <pc:sldChg chg="modSp add mod">
        <pc:chgData name="Eugenia Appelhans" userId="2d97bc27457f462f" providerId="LiveId" clId="{01CDFF1A-EEE1-4E43-B24A-73221688ADF6}" dt="2022-03-08T17:04:48.174" v="381" actId="20577"/>
        <pc:sldMkLst>
          <pc:docMk/>
          <pc:sldMk cId="3757160711" sldId="604"/>
        </pc:sldMkLst>
        <pc:spChg chg="mod">
          <ac:chgData name="Eugenia Appelhans" userId="2d97bc27457f462f" providerId="LiveId" clId="{01CDFF1A-EEE1-4E43-B24A-73221688ADF6}" dt="2022-03-08T17:04:48.174" v="381" actId="20577"/>
          <ac:spMkLst>
            <pc:docMk/>
            <pc:sldMk cId="3757160711" sldId="604"/>
            <ac:spMk id="3" creationId="{6A2CF4CE-9CA8-43FC-879C-3E084C2EB884}"/>
          </ac:spMkLst>
        </pc:spChg>
        <pc:picChg chg="mod">
          <ac:chgData name="Eugenia Appelhans" userId="2d97bc27457f462f" providerId="LiveId" clId="{01CDFF1A-EEE1-4E43-B24A-73221688ADF6}" dt="2022-03-08T17:04:20.750" v="327" actId="14826"/>
          <ac:picMkLst>
            <pc:docMk/>
            <pc:sldMk cId="3757160711" sldId="604"/>
            <ac:picMk id="5" creationId="{92A0E23D-A3A4-47DA-BC99-547484BBF5BB}"/>
          </ac:picMkLst>
        </pc:picChg>
      </pc:sldChg>
      <pc:sldChg chg="modSp add mod">
        <pc:chgData name="Eugenia Appelhans" userId="2d97bc27457f462f" providerId="LiveId" clId="{01CDFF1A-EEE1-4E43-B24A-73221688ADF6}" dt="2022-03-08T17:05:08.702" v="416" actId="20577"/>
        <pc:sldMkLst>
          <pc:docMk/>
          <pc:sldMk cId="3155442628" sldId="605"/>
        </pc:sldMkLst>
        <pc:spChg chg="mod">
          <ac:chgData name="Eugenia Appelhans" userId="2d97bc27457f462f" providerId="LiveId" clId="{01CDFF1A-EEE1-4E43-B24A-73221688ADF6}" dt="2022-03-08T17:05:08.702" v="416" actId="20577"/>
          <ac:spMkLst>
            <pc:docMk/>
            <pc:sldMk cId="3155442628" sldId="605"/>
            <ac:spMk id="3" creationId="{6A2CF4CE-9CA8-43FC-879C-3E084C2EB884}"/>
          </ac:spMkLst>
        </pc:spChg>
      </pc:sldChg>
      <pc:sldChg chg="modSp add mod">
        <pc:chgData name="Eugenia Appelhans" userId="2d97bc27457f462f" providerId="LiveId" clId="{01CDFF1A-EEE1-4E43-B24A-73221688ADF6}" dt="2022-03-08T17:07:00.801" v="447" actId="207"/>
        <pc:sldMkLst>
          <pc:docMk/>
          <pc:sldMk cId="1221309962" sldId="606"/>
        </pc:sldMkLst>
        <pc:spChg chg="mod">
          <ac:chgData name="Eugenia Appelhans" userId="2d97bc27457f462f" providerId="LiveId" clId="{01CDFF1A-EEE1-4E43-B24A-73221688ADF6}" dt="2022-03-08T17:07:00.801" v="447" actId="207"/>
          <ac:spMkLst>
            <pc:docMk/>
            <pc:sldMk cId="1221309962" sldId="606"/>
            <ac:spMk id="3" creationId="{6A2CF4CE-9CA8-43FC-879C-3E084C2EB884}"/>
          </ac:spMkLst>
        </pc:spChg>
        <pc:picChg chg="mod">
          <ac:chgData name="Eugenia Appelhans" userId="2d97bc27457f462f" providerId="LiveId" clId="{01CDFF1A-EEE1-4E43-B24A-73221688ADF6}" dt="2022-03-08T17:06:26.279" v="418" actId="14826"/>
          <ac:picMkLst>
            <pc:docMk/>
            <pc:sldMk cId="1221309962" sldId="606"/>
            <ac:picMk id="5" creationId="{92A0E23D-A3A4-47DA-BC99-547484BBF5BB}"/>
          </ac:picMkLst>
        </pc:picChg>
      </pc:sldChg>
      <pc:sldChg chg="modSp add mod ord">
        <pc:chgData name="Eugenia Appelhans" userId="2d97bc27457f462f" providerId="LiveId" clId="{01CDFF1A-EEE1-4E43-B24A-73221688ADF6}" dt="2022-03-08T17:08:37.696" v="464" actId="20577"/>
        <pc:sldMkLst>
          <pc:docMk/>
          <pc:sldMk cId="462603707" sldId="607"/>
        </pc:sldMkLst>
        <pc:spChg chg="mod">
          <ac:chgData name="Eugenia Appelhans" userId="2d97bc27457f462f" providerId="LiveId" clId="{01CDFF1A-EEE1-4E43-B24A-73221688ADF6}" dt="2022-03-08T17:08:37.696" v="464" actId="20577"/>
          <ac:spMkLst>
            <pc:docMk/>
            <pc:sldMk cId="462603707" sldId="607"/>
            <ac:spMk id="3" creationId="{6A2CF4CE-9CA8-43FC-879C-3E084C2EB884}"/>
          </ac:spMkLst>
        </pc:spChg>
      </pc:sldChg>
      <pc:sldChg chg="modSp add mod ord">
        <pc:chgData name="Eugenia Appelhans" userId="2d97bc27457f462f" providerId="LiveId" clId="{01CDFF1A-EEE1-4E43-B24A-73221688ADF6}" dt="2022-03-08T17:54:25.843" v="2171"/>
        <pc:sldMkLst>
          <pc:docMk/>
          <pc:sldMk cId="285071307" sldId="608"/>
        </pc:sldMkLst>
        <pc:spChg chg="mod">
          <ac:chgData name="Eugenia Appelhans" userId="2d97bc27457f462f" providerId="LiveId" clId="{01CDFF1A-EEE1-4E43-B24A-73221688ADF6}" dt="2022-03-08T17:54:21.449" v="2169" actId="20577"/>
          <ac:spMkLst>
            <pc:docMk/>
            <pc:sldMk cId="285071307" sldId="608"/>
            <ac:spMk id="2" creationId="{18C3B467-088C-4F3D-A9A7-105C4E1E20CD}"/>
          </ac:spMkLst>
        </pc:spChg>
      </pc:sldChg>
      <pc:sldChg chg="modSp add mod">
        <pc:chgData name="Eugenia Appelhans" userId="2d97bc27457f462f" providerId="LiveId" clId="{01CDFF1A-EEE1-4E43-B24A-73221688ADF6}" dt="2022-03-08T17:11:15.246" v="652" actId="20577"/>
        <pc:sldMkLst>
          <pc:docMk/>
          <pc:sldMk cId="2536106913" sldId="609"/>
        </pc:sldMkLst>
        <pc:spChg chg="mod">
          <ac:chgData name="Eugenia Appelhans" userId="2d97bc27457f462f" providerId="LiveId" clId="{01CDFF1A-EEE1-4E43-B24A-73221688ADF6}" dt="2022-03-08T17:11:15.246" v="652" actId="20577"/>
          <ac:spMkLst>
            <pc:docMk/>
            <pc:sldMk cId="2536106913" sldId="609"/>
            <ac:spMk id="2" creationId="{18C3B467-088C-4F3D-A9A7-105C4E1E20CD}"/>
          </ac:spMkLst>
        </pc:spChg>
      </pc:sldChg>
      <pc:sldChg chg="modSp add del mod">
        <pc:chgData name="Eugenia Appelhans" userId="2d97bc27457f462f" providerId="LiveId" clId="{01CDFF1A-EEE1-4E43-B24A-73221688ADF6}" dt="2022-03-08T17:10:53.645" v="555" actId="47"/>
        <pc:sldMkLst>
          <pc:docMk/>
          <pc:sldMk cId="3753672324" sldId="609"/>
        </pc:sldMkLst>
        <pc:spChg chg="mod">
          <ac:chgData name="Eugenia Appelhans" userId="2d97bc27457f462f" providerId="LiveId" clId="{01CDFF1A-EEE1-4E43-B24A-73221688ADF6}" dt="2022-03-08T17:10:48.116" v="554" actId="20577"/>
          <ac:spMkLst>
            <pc:docMk/>
            <pc:sldMk cId="3753672324" sldId="609"/>
            <ac:spMk id="2" creationId="{18C3B467-088C-4F3D-A9A7-105C4E1E20CD}"/>
          </ac:spMkLst>
        </pc:spChg>
      </pc:sldChg>
      <pc:sldChg chg="modSp add mod ord">
        <pc:chgData name="Eugenia Appelhans" userId="2d97bc27457f462f" providerId="LiveId" clId="{01CDFF1A-EEE1-4E43-B24A-73221688ADF6}" dt="2022-03-08T17:28:05.520" v="1235"/>
        <pc:sldMkLst>
          <pc:docMk/>
          <pc:sldMk cId="770777905" sldId="610"/>
        </pc:sldMkLst>
        <pc:spChg chg="mod">
          <ac:chgData name="Eugenia Appelhans" userId="2d97bc27457f462f" providerId="LiveId" clId="{01CDFF1A-EEE1-4E43-B24A-73221688ADF6}" dt="2022-03-08T17:25:46.350" v="1070" actId="6549"/>
          <ac:spMkLst>
            <pc:docMk/>
            <pc:sldMk cId="770777905" sldId="610"/>
            <ac:spMk id="3" creationId="{6A2CF4CE-9CA8-43FC-879C-3E084C2EB884}"/>
          </ac:spMkLst>
        </pc:spChg>
      </pc:sldChg>
      <pc:sldChg chg="modSp add mod ord">
        <pc:chgData name="Eugenia Appelhans" userId="2d97bc27457f462f" providerId="LiveId" clId="{01CDFF1A-EEE1-4E43-B24A-73221688ADF6}" dt="2022-03-08T17:28:15.070" v="1236" actId="14826"/>
        <pc:sldMkLst>
          <pc:docMk/>
          <pc:sldMk cId="3873818731" sldId="611"/>
        </pc:sldMkLst>
        <pc:spChg chg="mod">
          <ac:chgData name="Eugenia Appelhans" userId="2d97bc27457f462f" providerId="LiveId" clId="{01CDFF1A-EEE1-4E43-B24A-73221688ADF6}" dt="2022-03-08T17:27:53.790" v="1233"/>
          <ac:spMkLst>
            <pc:docMk/>
            <pc:sldMk cId="3873818731" sldId="611"/>
            <ac:spMk id="3" creationId="{6A2CF4CE-9CA8-43FC-879C-3E084C2EB884}"/>
          </ac:spMkLst>
        </pc:spChg>
        <pc:picChg chg="mod">
          <ac:chgData name="Eugenia Appelhans" userId="2d97bc27457f462f" providerId="LiveId" clId="{01CDFF1A-EEE1-4E43-B24A-73221688ADF6}" dt="2022-03-08T17:28:15.070" v="1236" actId="14826"/>
          <ac:picMkLst>
            <pc:docMk/>
            <pc:sldMk cId="3873818731" sldId="611"/>
            <ac:picMk id="5" creationId="{92A0E23D-A3A4-47DA-BC99-547484BBF5BB}"/>
          </ac:picMkLst>
        </pc:picChg>
      </pc:sldChg>
      <pc:sldChg chg="modSp add mod">
        <pc:chgData name="Eugenia Appelhans" userId="2d97bc27457f462f" providerId="LiveId" clId="{01CDFF1A-EEE1-4E43-B24A-73221688ADF6}" dt="2022-03-08T17:30:05.300" v="1240"/>
        <pc:sldMkLst>
          <pc:docMk/>
          <pc:sldMk cId="1875173314" sldId="612"/>
        </pc:sldMkLst>
        <pc:spChg chg="mod">
          <ac:chgData name="Eugenia Appelhans" userId="2d97bc27457f462f" providerId="LiveId" clId="{01CDFF1A-EEE1-4E43-B24A-73221688ADF6}" dt="2022-03-08T17:30:05.300" v="1240"/>
          <ac:spMkLst>
            <pc:docMk/>
            <pc:sldMk cId="1875173314" sldId="612"/>
            <ac:spMk id="2" creationId="{18C3B467-088C-4F3D-A9A7-105C4E1E20CD}"/>
          </ac:spMkLst>
        </pc:spChg>
        <pc:picChg chg="mod">
          <ac:chgData name="Eugenia Appelhans" userId="2d97bc27457f462f" providerId="LiveId" clId="{01CDFF1A-EEE1-4E43-B24A-73221688ADF6}" dt="2022-03-08T17:30:00.660" v="1239" actId="14826"/>
          <ac:picMkLst>
            <pc:docMk/>
            <pc:sldMk cId="1875173314" sldId="612"/>
            <ac:picMk id="8" creationId="{46768272-0F6A-4E58-A45C-F10D015D8952}"/>
          </ac:picMkLst>
        </pc:picChg>
      </pc:sldChg>
      <pc:sldChg chg="modSp add mod ord">
        <pc:chgData name="Eugenia Appelhans" userId="2d97bc27457f462f" providerId="LiveId" clId="{01CDFF1A-EEE1-4E43-B24A-73221688ADF6}" dt="2022-03-08T17:35:43.329" v="1292" actId="20577"/>
        <pc:sldMkLst>
          <pc:docMk/>
          <pc:sldMk cId="3202962750" sldId="613"/>
        </pc:sldMkLst>
        <pc:spChg chg="mod">
          <ac:chgData name="Eugenia Appelhans" userId="2d97bc27457f462f" providerId="LiveId" clId="{01CDFF1A-EEE1-4E43-B24A-73221688ADF6}" dt="2022-03-08T17:35:43.329" v="1292" actId="20577"/>
          <ac:spMkLst>
            <pc:docMk/>
            <pc:sldMk cId="3202962750" sldId="613"/>
            <ac:spMk id="2" creationId="{18C3B467-088C-4F3D-A9A7-105C4E1E20CD}"/>
          </ac:spMkLst>
        </pc:spChg>
        <pc:picChg chg="mod">
          <ac:chgData name="Eugenia Appelhans" userId="2d97bc27457f462f" providerId="LiveId" clId="{01CDFF1A-EEE1-4E43-B24A-73221688ADF6}" dt="2022-03-08T17:34:38.649" v="1261" actId="14826"/>
          <ac:picMkLst>
            <pc:docMk/>
            <pc:sldMk cId="3202962750" sldId="613"/>
            <ac:picMk id="8" creationId="{46768272-0F6A-4E58-A45C-F10D015D8952}"/>
          </ac:picMkLst>
        </pc:picChg>
      </pc:sldChg>
      <pc:sldChg chg="modSp add mod ord">
        <pc:chgData name="Eugenia Appelhans" userId="2d97bc27457f462f" providerId="LiveId" clId="{01CDFF1A-EEE1-4E43-B24A-73221688ADF6}" dt="2022-03-08T17:36:36.732" v="1337" actId="20577"/>
        <pc:sldMkLst>
          <pc:docMk/>
          <pc:sldMk cId="1175053140" sldId="614"/>
        </pc:sldMkLst>
        <pc:spChg chg="mod">
          <ac:chgData name="Eugenia Appelhans" userId="2d97bc27457f462f" providerId="LiveId" clId="{01CDFF1A-EEE1-4E43-B24A-73221688ADF6}" dt="2022-03-08T17:36:36.732" v="1337" actId="20577"/>
          <ac:spMkLst>
            <pc:docMk/>
            <pc:sldMk cId="1175053140" sldId="614"/>
            <ac:spMk id="2" creationId="{18C3B467-088C-4F3D-A9A7-105C4E1E20CD}"/>
          </ac:spMkLst>
        </pc:spChg>
      </pc:sldChg>
      <pc:sldChg chg="add del ord">
        <pc:chgData name="Eugenia Appelhans" userId="2d97bc27457f462f" providerId="LiveId" clId="{01CDFF1A-EEE1-4E43-B24A-73221688ADF6}" dt="2022-03-08T17:37:22.248" v="1341" actId="47"/>
        <pc:sldMkLst>
          <pc:docMk/>
          <pc:sldMk cId="709078664" sldId="615"/>
        </pc:sldMkLst>
      </pc:sldChg>
      <pc:sldChg chg="modSp add mod">
        <pc:chgData name="Eugenia Appelhans" userId="2d97bc27457f462f" providerId="LiveId" clId="{01CDFF1A-EEE1-4E43-B24A-73221688ADF6}" dt="2022-03-08T17:38:08.266" v="1492" actId="20577"/>
        <pc:sldMkLst>
          <pc:docMk/>
          <pc:sldMk cId="2750637406" sldId="615"/>
        </pc:sldMkLst>
        <pc:spChg chg="mod">
          <ac:chgData name="Eugenia Appelhans" userId="2d97bc27457f462f" providerId="LiveId" clId="{01CDFF1A-EEE1-4E43-B24A-73221688ADF6}" dt="2022-03-08T17:38:08.266" v="1492" actId="20577"/>
          <ac:spMkLst>
            <pc:docMk/>
            <pc:sldMk cId="2750637406" sldId="615"/>
            <ac:spMk id="2" creationId="{18C3B467-088C-4F3D-A9A7-105C4E1E20CD}"/>
          </ac:spMkLst>
        </pc:spChg>
      </pc:sldChg>
      <pc:sldChg chg="modSp add mod">
        <pc:chgData name="Eugenia Appelhans" userId="2d97bc27457f462f" providerId="LiveId" clId="{01CDFF1A-EEE1-4E43-B24A-73221688ADF6}" dt="2022-03-08T17:39:53.407" v="1824" actId="20577"/>
        <pc:sldMkLst>
          <pc:docMk/>
          <pc:sldMk cId="2545408484" sldId="616"/>
        </pc:sldMkLst>
        <pc:spChg chg="mod">
          <ac:chgData name="Eugenia Appelhans" userId="2d97bc27457f462f" providerId="LiveId" clId="{01CDFF1A-EEE1-4E43-B24A-73221688ADF6}" dt="2022-03-08T17:39:53.407" v="1824" actId="20577"/>
          <ac:spMkLst>
            <pc:docMk/>
            <pc:sldMk cId="2545408484" sldId="616"/>
            <ac:spMk id="2" creationId="{18C3B467-088C-4F3D-A9A7-105C4E1E20CD}"/>
          </ac:spMkLst>
        </pc:spChg>
      </pc:sldChg>
      <pc:sldChg chg="modSp add mod">
        <pc:chgData name="Eugenia Appelhans" userId="2d97bc27457f462f" providerId="LiveId" clId="{01CDFF1A-EEE1-4E43-B24A-73221688ADF6}" dt="2022-03-08T17:44:58.441" v="1935" actId="20577"/>
        <pc:sldMkLst>
          <pc:docMk/>
          <pc:sldMk cId="3729319402" sldId="617"/>
        </pc:sldMkLst>
        <pc:spChg chg="mod">
          <ac:chgData name="Eugenia Appelhans" userId="2d97bc27457f462f" providerId="LiveId" clId="{01CDFF1A-EEE1-4E43-B24A-73221688ADF6}" dt="2022-03-08T17:44:58.441" v="1935" actId="20577"/>
          <ac:spMkLst>
            <pc:docMk/>
            <pc:sldMk cId="3729319402" sldId="617"/>
            <ac:spMk id="2" creationId="{18C3B467-088C-4F3D-A9A7-105C4E1E20CD}"/>
          </ac:spMkLst>
        </pc:spChg>
      </pc:sldChg>
      <pc:sldChg chg="modSp add mod">
        <pc:chgData name="Eugenia Appelhans" userId="2d97bc27457f462f" providerId="LiveId" clId="{01CDFF1A-EEE1-4E43-B24A-73221688ADF6}" dt="2022-03-08T17:45:20.780" v="2013" actId="403"/>
        <pc:sldMkLst>
          <pc:docMk/>
          <pc:sldMk cId="701437901" sldId="618"/>
        </pc:sldMkLst>
        <pc:spChg chg="mod">
          <ac:chgData name="Eugenia Appelhans" userId="2d97bc27457f462f" providerId="LiveId" clId="{01CDFF1A-EEE1-4E43-B24A-73221688ADF6}" dt="2022-03-08T17:45:20.780" v="2013" actId="403"/>
          <ac:spMkLst>
            <pc:docMk/>
            <pc:sldMk cId="701437901" sldId="618"/>
            <ac:spMk id="2" creationId="{18C3B467-088C-4F3D-A9A7-105C4E1E20CD}"/>
          </ac:spMkLst>
        </pc:spChg>
      </pc:sldChg>
      <pc:sldChg chg="modSp add mod">
        <pc:chgData name="Eugenia Appelhans" userId="2d97bc27457f462f" providerId="LiveId" clId="{01CDFF1A-EEE1-4E43-B24A-73221688ADF6}" dt="2022-03-08T17:50:23.057" v="2037" actId="20577"/>
        <pc:sldMkLst>
          <pc:docMk/>
          <pc:sldMk cId="1545785014" sldId="619"/>
        </pc:sldMkLst>
        <pc:spChg chg="mod">
          <ac:chgData name="Eugenia Appelhans" userId="2d97bc27457f462f" providerId="LiveId" clId="{01CDFF1A-EEE1-4E43-B24A-73221688ADF6}" dt="2022-03-08T17:50:23.057" v="2037" actId="20577"/>
          <ac:spMkLst>
            <pc:docMk/>
            <pc:sldMk cId="1545785014" sldId="619"/>
            <ac:spMk id="2" creationId="{18C3B467-088C-4F3D-A9A7-105C4E1E20CD}"/>
          </ac:spMkLst>
        </pc:spChg>
      </pc:sldChg>
      <pc:sldChg chg="modSp add mod ord">
        <pc:chgData name="Eugenia Appelhans" userId="2d97bc27457f462f" providerId="LiveId" clId="{01CDFF1A-EEE1-4E43-B24A-73221688ADF6}" dt="2022-03-08T17:54:56.111" v="2288" actId="20577"/>
        <pc:sldMkLst>
          <pc:docMk/>
          <pc:sldMk cId="1522293421" sldId="620"/>
        </pc:sldMkLst>
        <pc:spChg chg="mod">
          <ac:chgData name="Eugenia Appelhans" userId="2d97bc27457f462f" providerId="LiveId" clId="{01CDFF1A-EEE1-4E43-B24A-73221688ADF6}" dt="2022-03-08T17:54:56.111" v="2288" actId="20577"/>
          <ac:spMkLst>
            <pc:docMk/>
            <pc:sldMk cId="1522293421" sldId="620"/>
            <ac:spMk id="2" creationId="{18C3B467-088C-4F3D-A9A7-105C4E1E20CD}"/>
          </ac:spMkLst>
        </pc:spChg>
      </pc:sldChg>
      <pc:sldChg chg="modSp add mod ord">
        <pc:chgData name="Eugenia Appelhans" userId="2d97bc27457f462f" providerId="LiveId" clId="{01CDFF1A-EEE1-4E43-B24A-73221688ADF6}" dt="2022-03-08T17:55:36.274" v="2359" actId="20577"/>
        <pc:sldMkLst>
          <pc:docMk/>
          <pc:sldMk cId="1621190751" sldId="621"/>
        </pc:sldMkLst>
        <pc:spChg chg="mod">
          <ac:chgData name="Eugenia Appelhans" userId="2d97bc27457f462f" providerId="LiveId" clId="{01CDFF1A-EEE1-4E43-B24A-73221688ADF6}" dt="2022-03-08T17:55:36.274" v="2359" actId="20577"/>
          <ac:spMkLst>
            <pc:docMk/>
            <pc:sldMk cId="1621190751" sldId="621"/>
            <ac:spMk id="2" creationId="{18C3B467-088C-4F3D-A9A7-105C4E1E20CD}"/>
          </ac:spMkLst>
        </pc:spChg>
      </pc:sldChg>
      <pc:sldChg chg="modSp add mod ord">
        <pc:chgData name="Eugenia Appelhans" userId="2d97bc27457f462f" providerId="LiveId" clId="{01CDFF1A-EEE1-4E43-B24A-73221688ADF6}" dt="2022-03-08T17:56:10.576" v="2431" actId="20577"/>
        <pc:sldMkLst>
          <pc:docMk/>
          <pc:sldMk cId="3781109894" sldId="622"/>
        </pc:sldMkLst>
        <pc:spChg chg="mod">
          <ac:chgData name="Eugenia Appelhans" userId="2d97bc27457f462f" providerId="LiveId" clId="{01CDFF1A-EEE1-4E43-B24A-73221688ADF6}" dt="2022-03-08T17:56:10.576" v="2431" actId="20577"/>
          <ac:spMkLst>
            <pc:docMk/>
            <pc:sldMk cId="3781109894" sldId="622"/>
            <ac:spMk id="2" creationId="{18C3B467-088C-4F3D-A9A7-105C4E1E20CD}"/>
          </ac:spMkLst>
        </pc:spChg>
      </pc:sldChg>
      <pc:sldChg chg="modSp add mod ord">
        <pc:chgData name="Eugenia Appelhans" userId="2d97bc27457f462f" providerId="LiveId" clId="{01CDFF1A-EEE1-4E43-B24A-73221688ADF6}" dt="2022-03-08T17:56:48.836" v="2461" actId="20577"/>
        <pc:sldMkLst>
          <pc:docMk/>
          <pc:sldMk cId="3287391901" sldId="623"/>
        </pc:sldMkLst>
        <pc:spChg chg="mod">
          <ac:chgData name="Eugenia Appelhans" userId="2d97bc27457f462f" providerId="LiveId" clId="{01CDFF1A-EEE1-4E43-B24A-73221688ADF6}" dt="2022-03-08T17:56:48.836" v="2461" actId="20577"/>
          <ac:spMkLst>
            <pc:docMk/>
            <pc:sldMk cId="3287391901" sldId="623"/>
            <ac:spMk id="2" creationId="{18C3B467-088C-4F3D-A9A7-105C4E1E20CD}"/>
          </ac:spMkLst>
        </pc:spChg>
      </pc:sldChg>
      <pc:sldChg chg="modSp add mod ord">
        <pc:chgData name="Eugenia Appelhans" userId="2d97bc27457f462f" providerId="LiveId" clId="{01CDFF1A-EEE1-4E43-B24A-73221688ADF6}" dt="2022-03-08T17:57:17.136" v="2490" actId="20577"/>
        <pc:sldMkLst>
          <pc:docMk/>
          <pc:sldMk cId="1151345304" sldId="624"/>
        </pc:sldMkLst>
        <pc:spChg chg="mod">
          <ac:chgData name="Eugenia Appelhans" userId="2d97bc27457f462f" providerId="LiveId" clId="{01CDFF1A-EEE1-4E43-B24A-73221688ADF6}" dt="2022-03-08T17:57:17.136" v="2490" actId="20577"/>
          <ac:spMkLst>
            <pc:docMk/>
            <pc:sldMk cId="1151345304" sldId="624"/>
            <ac:spMk id="2" creationId="{18C3B467-088C-4F3D-A9A7-105C4E1E20CD}"/>
          </ac:spMkLst>
        </pc:spChg>
      </pc:sldChg>
      <pc:sldChg chg="modSp add mod">
        <pc:chgData name="Eugenia Appelhans" userId="2d97bc27457f462f" providerId="LiveId" clId="{01CDFF1A-EEE1-4E43-B24A-73221688ADF6}" dt="2022-03-08T17:58:18.906" v="2548" actId="20577"/>
        <pc:sldMkLst>
          <pc:docMk/>
          <pc:sldMk cId="1556520727" sldId="625"/>
        </pc:sldMkLst>
        <pc:spChg chg="mod">
          <ac:chgData name="Eugenia Appelhans" userId="2d97bc27457f462f" providerId="LiveId" clId="{01CDFF1A-EEE1-4E43-B24A-73221688ADF6}" dt="2022-03-08T17:58:18.906" v="2548" actId="20577"/>
          <ac:spMkLst>
            <pc:docMk/>
            <pc:sldMk cId="1556520727" sldId="625"/>
            <ac:spMk id="2" creationId="{18C3B467-088C-4F3D-A9A7-105C4E1E20CD}"/>
          </ac:spMkLst>
        </pc:spChg>
      </pc:sldChg>
      <pc:sldChg chg="add del">
        <pc:chgData name="Eugenia Appelhans" userId="2d97bc27457f462f" providerId="LiveId" clId="{01CDFF1A-EEE1-4E43-B24A-73221688ADF6}" dt="2022-03-08T17:58:34.526" v="2550" actId="47"/>
        <pc:sldMkLst>
          <pc:docMk/>
          <pc:sldMk cId="1291983983" sldId="626"/>
        </pc:sldMkLst>
      </pc:sldChg>
      <pc:sldChg chg="modSp add mod">
        <pc:chgData name="Eugenia Appelhans" userId="2d97bc27457f462f" providerId="LiveId" clId="{01CDFF1A-EEE1-4E43-B24A-73221688ADF6}" dt="2022-03-08T18:05:55.565" v="2833" actId="20577"/>
        <pc:sldMkLst>
          <pc:docMk/>
          <pc:sldMk cId="1465181937" sldId="626"/>
        </pc:sldMkLst>
        <pc:spChg chg="mod">
          <ac:chgData name="Eugenia Appelhans" userId="2d97bc27457f462f" providerId="LiveId" clId="{01CDFF1A-EEE1-4E43-B24A-73221688ADF6}" dt="2022-03-08T18:05:55.565" v="2833" actId="20577"/>
          <ac:spMkLst>
            <pc:docMk/>
            <pc:sldMk cId="1465181937" sldId="626"/>
            <ac:spMk id="3" creationId="{6A2CF4CE-9CA8-43FC-879C-3E084C2EB884}"/>
          </ac:spMkLst>
        </pc:spChg>
      </pc:sldChg>
      <pc:sldChg chg="modSp add mod">
        <pc:chgData name="Eugenia Appelhans" userId="2d97bc27457f462f" providerId="LiveId" clId="{01CDFF1A-EEE1-4E43-B24A-73221688ADF6}" dt="2022-03-08T18:05:59.318" v="2834" actId="20577"/>
        <pc:sldMkLst>
          <pc:docMk/>
          <pc:sldMk cId="3793407480" sldId="627"/>
        </pc:sldMkLst>
        <pc:spChg chg="mod">
          <ac:chgData name="Eugenia Appelhans" userId="2d97bc27457f462f" providerId="LiveId" clId="{01CDFF1A-EEE1-4E43-B24A-73221688ADF6}" dt="2022-03-08T18:05:59.318" v="2834" actId="20577"/>
          <ac:spMkLst>
            <pc:docMk/>
            <pc:sldMk cId="3793407480" sldId="627"/>
            <ac:spMk id="3" creationId="{6A2CF4CE-9CA8-43FC-879C-3E084C2EB884}"/>
          </ac:spMkLst>
        </pc:spChg>
      </pc:sldChg>
      <pc:sldChg chg="modSp add mod">
        <pc:chgData name="Eugenia Appelhans" userId="2d97bc27457f462f" providerId="LiveId" clId="{01CDFF1A-EEE1-4E43-B24A-73221688ADF6}" dt="2022-03-08T18:06:02.992" v="2836" actId="27636"/>
        <pc:sldMkLst>
          <pc:docMk/>
          <pc:sldMk cId="4048030000" sldId="628"/>
        </pc:sldMkLst>
        <pc:spChg chg="mod">
          <ac:chgData name="Eugenia Appelhans" userId="2d97bc27457f462f" providerId="LiveId" clId="{01CDFF1A-EEE1-4E43-B24A-73221688ADF6}" dt="2022-03-08T18:06:02.992" v="2836" actId="27636"/>
          <ac:spMkLst>
            <pc:docMk/>
            <pc:sldMk cId="4048030000" sldId="628"/>
            <ac:spMk id="3" creationId="{6A2CF4CE-9CA8-43FC-879C-3E084C2EB884}"/>
          </ac:spMkLst>
        </pc:spChg>
      </pc:sldChg>
      <pc:sldChg chg="modSp add mod ord">
        <pc:chgData name="Eugenia Appelhans" userId="2d97bc27457f462f" providerId="LiveId" clId="{01CDFF1A-EEE1-4E43-B24A-73221688ADF6}" dt="2022-03-08T18:00:16.399" v="2661" actId="20577"/>
        <pc:sldMkLst>
          <pc:docMk/>
          <pc:sldMk cId="414890377" sldId="629"/>
        </pc:sldMkLst>
        <pc:spChg chg="mod">
          <ac:chgData name="Eugenia Appelhans" userId="2d97bc27457f462f" providerId="LiveId" clId="{01CDFF1A-EEE1-4E43-B24A-73221688ADF6}" dt="2022-03-08T18:00:16.399" v="2661" actId="20577"/>
          <ac:spMkLst>
            <pc:docMk/>
            <pc:sldMk cId="414890377" sldId="629"/>
            <ac:spMk id="2" creationId="{18C3B467-088C-4F3D-A9A7-105C4E1E20CD}"/>
          </ac:spMkLst>
        </pc:spChg>
      </pc:sldChg>
      <pc:sldChg chg="modSp add mod">
        <pc:chgData name="Eugenia Appelhans" userId="2d97bc27457f462f" providerId="LiveId" clId="{01CDFF1A-EEE1-4E43-B24A-73221688ADF6}" dt="2022-03-08T18:02:01.493" v="2739" actId="207"/>
        <pc:sldMkLst>
          <pc:docMk/>
          <pc:sldMk cId="3922458457" sldId="630"/>
        </pc:sldMkLst>
        <pc:spChg chg="mod">
          <ac:chgData name="Eugenia Appelhans" userId="2d97bc27457f462f" providerId="LiveId" clId="{01CDFF1A-EEE1-4E43-B24A-73221688ADF6}" dt="2022-03-08T18:02:01.493" v="2739" actId="207"/>
          <ac:spMkLst>
            <pc:docMk/>
            <pc:sldMk cId="3922458457" sldId="630"/>
            <ac:spMk id="2" creationId="{18C3B467-088C-4F3D-A9A7-105C4E1E20CD}"/>
          </ac:spMkLst>
        </pc:spChg>
        <pc:picChg chg="mod">
          <ac:chgData name="Eugenia Appelhans" userId="2d97bc27457f462f" providerId="LiveId" clId="{01CDFF1A-EEE1-4E43-B24A-73221688ADF6}" dt="2022-03-08T18:01:26.044" v="2664" actId="14826"/>
          <ac:picMkLst>
            <pc:docMk/>
            <pc:sldMk cId="3922458457" sldId="630"/>
            <ac:picMk id="8" creationId="{46768272-0F6A-4E58-A45C-F10D015D8952}"/>
          </ac:picMkLst>
        </pc:picChg>
      </pc:sldChg>
      <pc:sldChg chg="modSp add mod ord">
        <pc:chgData name="Eugenia Appelhans" userId="2d97bc27457f462f" providerId="LiveId" clId="{01CDFF1A-EEE1-4E43-B24A-73221688ADF6}" dt="2022-03-08T18:14:04.810" v="3458" actId="27636"/>
        <pc:sldMkLst>
          <pc:docMk/>
          <pc:sldMk cId="484336609" sldId="631"/>
        </pc:sldMkLst>
        <pc:spChg chg="mod">
          <ac:chgData name="Eugenia Appelhans" userId="2d97bc27457f462f" providerId="LiveId" clId="{01CDFF1A-EEE1-4E43-B24A-73221688ADF6}" dt="2022-03-08T18:14:04.810" v="3458" actId="27636"/>
          <ac:spMkLst>
            <pc:docMk/>
            <pc:sldMk cId="484336609" sldId="631"/>
            <ac:spMk id="3" creationId="{6A2CF4CE-9CA8-43FC-879C-3E084C2EB884}"/>
          </ac:spMkLst>
        </pc:spChg>
      </pc:sldChg>
      <pc:sldChg chg="addSp modSp add mod ord">
        <pc:chgData name="Eugenia Appelhans" userId="2d97bc27457f462f" providerId="LiveId" clId="{01CDFF1A-EEE1-4E43-B24A-73221688ADF6}" dt="2022-03-08T18:09:13.856" v="2988" actId="207"/>
        <pc:sldMkLst>
          <pc:docMk/>
          <pc:sldMk cId="2497852743" sldId="632"/>
        </pc:sldMkLst>
        <pc:spChg chg="add mod">
          <ac:chgData name="Eugenia Appelhans" userId="2d97bc27457f462f" providerId="LiveId" clId="{01CDFF1A-EEE1-4E43-B24A-73221688ADF6}" dt="2022-03-08T18:07:51.741" v="2859" actId="207"/>
          <ac:spMkLst>
            <pc:docMk/>
            <pc:sldMk cId="2497852743" sldId="632"/>
            <ac:spMk id="3" creationId="{50AC0BF3-30EE-4DBF-8C6D-3144925162E2}"/>
          </ac:spMkLst>
        </pc:spChg>
        <pc:spChg chg="add mod">
          <ac:chgData name="Eugenia Appelhans" userId="2d97bc27457f462f" providerId="LiveId" clId="{01CDFF1A-EEE1-4E43-B24A-73221688ADF6}" dt="2022-03-08T18:09:13.856" v="2988" actId="207"/>
          <ac:spMkLst>
            <pc:docMk/>
            <pc:sldMk cId="2497852743" sldId="632"/>
            <ac:spMk id="5" creationId="{ECD340D7-B3CF-4C39-A599-1B7DAE28879C}"/>
          </ac:spMkLst>
        </pc:spChg>
        <pc:picChg chg="mod">
          <ac:chgData name="Eugenia Appelhans" userId="2d97bc27457f462f" providerId="LiveId" clId="{01CDFF1A-EEE1-4E43-B24A-73221688ADF6}" dt="2022-03-08T18:07:24.474" v="2855" actId="14826"/>
          <ac:picMkLst>
            <pc:docMk/>
            <pc:sldMk cId="2497852743" sldId="632"/>
            <ac:picMk id="8" creationId="{46768272-0F6A-4E58-A45C-F10D015D8952}"/>
          </ac:picMkLst>
        </pc:picChg>
      </pc:sldChg>
      <pc:sldChg chg="modSp add mod ord">
        <pc:chgData name="Eugenia Appelhans" userId="2d97bc27457f462f" providerId="LiveId" clId="{01CDFF1A-EEE1-4E43-B24A-73221688ADF6}" dt="2022-03-08T18:15:50.369" v="3485" actId="20577"/>
        <pc:sldMkLst>
          <pc:docMk/>
          <pc:sldMk cId="4125384414" sldId="633"/>
        </pc:sldMkLst>
        <pc:spChg chg="mod">
          <ac:chgData name="Eugenia Appelhans" userId="2d97bc27457f462f" providerId="LiveId" clId="{01CDFF1A-EEE1-4E43-B24A-73221688ADF6}" dt="2022-03-08T18:15:50.369" v="3485" actId="20577"/>
          <ac:spMkLst>
            <pc:docMk/>
            <pc:sldMk cId="4125384414" sldId="633"/>
            <ac:spMk id="3" creationId="{6A2CF4CE-9CA8-43FC-879C-3E084C2EB884}"/>
          </ac:spMkLst>
        </pc:spChg>
      </pc:sldChg>
      <pc:sldChg chg="modSp add mod">
        <pc:chgData name="Eugenia Appelhans" userId="2d97bc27457f462f" providerId="LiveId" clId="{01CDFF1A-EEE1-4E43-B24A-73221688ADF6}" dt="2022-03-08T18:14:08.609" v="3460" actId="27636"/>
        <pc:sldMkLst>
          <pc:docMk/>
          <pc:sldMk cId="60306663" sldId="634"/>
        </pc:sldMkLst>
        <pc:spChg chg="mod">
          <ac:chgData name="Eugenia Appelhans" userId="2d97bc27457f462f" providerId="LiveId" clId="{01CDFF1A-EEE1-4E43-B24A-73221688ADF6}" dt="2022-03-08T18:14:08.609" v="3460" actId="27636"/>
          <ac:spMkLst>
            <pc:docMk/>
            <pc:sldMk cId="60306663" sldId="634"/>
            <ac:spMk id="3" creationId="{6A2CF4CE-9CA8-43FC-879C-3E084C2EB884}"/>
          </ac:spMkLst>
        </pc:spChg>
      </pc:sldChg>
      <pc:sldChg chg="modSp add ord">
        <pc:chgData name="Eugenia Appelhans" userId="2d97bc27457f462f" providerId="LiveId" clId="{01CDFF1A-EEE1-4E43-B24A-73221688ADF6}" dt="2022-03-08T18:15:09.547" v="3464" actId="14826"/>
        <pc:sldMkLst>
          <pc:docMk/>
          <pc:sldMk cId="1541945336" sldId="635"/>
        </pc:sldMkLst>
        <pc:picChg chg="mod">
          <ac:chgData name="Eugenia Appelhans" userId="2d97bc27457f462f" providerId="LiveId" clId="{01CDFF1A-EEE1-4E43-B24A-73221688ADF6}" dt="2022-03-08T18:15:09.547" v="3464" actId="14826"/>
          <ac:picMkLst>
            <pc:docMk/>
            <pc:sldMk cId="1541945336" sldId="635"/>
            <ac:picMk id="8" creationId="{46768272-0F6A-4E58-A45C-F10D015D8952}"/>
          </ac:picMkLst>
        </pc:picChg>
      </pc:sldChg>
      <pc:sldChg chg="add del ord">
        <pc:chgData name="Eugenia Appelhans" userId="2d97bc27457f462f" providerId="LiveId" clId="{01CDFF1A-EEE1-4E43-B24A-73221688ADF6}" dt="2022-03-08T18:16:31.199" v="3491" actId="47"/>
        <pc:sldMkLst>
          <pc:docMk/>
          <pc:sldMk cId="275891714" sldId="636"/>
        </pc:sldMkLst>
      </pc:sldChg>
      <pc:sldChg chg="add del">
        <pc:chgData name="Eugenia Appelhans" userId="2d97bc27457f462f" providerId="LiveId" clId="{01CDFF1A-EEE1-4E43-B24A-73221688ADF6}" dt="2022-03-08T18:16:10.259" v="3487" actId="2890"/>
        <pc:sldMkLst>
          <pc:docMk/>
          <pc:sldMk cId="2749989906" sldId="636"/>
        </pc:sldMkLst>
      </pc:sldChg>
      <pc:sldChg chg="modSp add mod">
        <pc:chgData name="Eugenia Appelhans" userId="2d97bc27457f462f" providerId="LiveId" clId="{01CDFF1A-EEE1-4E43-B24A-73221688ADF6}" dt="2022-03-08T18:20:09.175" v="3585" actId="20577"/>
        <pc:sldMkLst>
          <pc:docMk/>
          <pc:sldMk cId="3801995540" sldId="636"/>
        </pc:sldMkLst>
        <pc:spChg chg="mod">
          <ac:chgData name="Eugenia Appelhans" userId="2d97bc27457f462f" providerId="LiveId" clId="{01CDFF1A-EEE1-4E43-B24A-73221688ADF6}" dt="2022-03-08T18:20:09.175" v="3585" actId="20577"/>
          <ac:spMkLst>
            <pc:docMk/>
            <pc:sldMk cId="3801995540" sldId="636"/>
            <ac:spMk id="2" creationId="{18C3B467-088C-4F3D-A9A7-105C4E1E20CD}"/>
          </ac:spMkLst>
        </pc:spChg>
      </pc:sldChg>
      <pc:sldChg chg="modSp add mod">
        <pc:chgData name="Eugenia Appelhans" userId="2d97bc27457f462f" providerId="LiveId" clId="{01CDFF1A-EEE1-4E43-B24A-73221688ADF6}" dt="2022-03-08T18:23:53.509" v="4148" actId="20577"/>
        <pc:sldMkLst>
          <pc:docMk/>
          <pc:sldMk cId="96716552" sldId="637"/>
        </pc:sldMkLst>
        <pc:spChg chg="mod">
          <ac:chgData name="Eugenia Appelhans" userId="2d97bc27457f462f" providerId="LiveId" clId="{01CDFF1A-EEE1-4E43-B24A-73221688ADF6}" dt="2022-03-08T18:23:53.509" v="4148" actId="20577"/>
          <ac:spMkLst>
            <pc:docMk/>
            <pc:sldMk cId="96716552" sldId="637"/>
            <ac:spMk id="3" creationId="{6A2CF4CE-9CA8-43FC-879C-3E084C2EB884}"/>
          </ac:spMkLst>
        </pc:spChg>
      </pc:sldChg>
      <pc:sldChg chg="modSp add mod">
        <pc:chgData name="Eugenia Appelhans" userId="2d97bc27457f462f" providerId="LiveId" clId="{01CDFF1A-EEE1-4E43-B24A-73221688ADF6}" dt="2022-03-08T18:22:49.335" v="4000" actId="255"/>
        <pc:sldMkLst>
          <pc:docMk/>
          <pc:sldMk cId="3412646759" sldId="638"/>
        </pc:sldMkLst>
        <pc:spChg chg="mod">
          <ac:chgData name="Eugenia Appelhans" userId="2d97bc27457f462f" providerId="LiveId" clId="{01CDFF1A-EEE1-4E43-B24A-73221688ADF6}" dt="2022-03-08T18:22:49.335" v="4000" actId="255"/>
          <ac:spMkLst>
            <pc:docMk/>
            <pc:sldMk cId="3412646759" sldId="638"/>
            <ac:spMk id="2" creationId="{18C3B467-088C-4F3D-A9A7-105C4E1E20CD}"/>
          </ac:spMkLst>
        </pc:spChg>
        <pc:picChg chg="mod">
          <ac:chgData name="Eugenia Appelhans" userId="2d97bc27457f462f" providerId="LiveId" clId="{01CDFF1A-EEE1-4E43-B24A-73221688ADF6}" dt="2022-03-08T18:22:37.551" v="3998" actId="14826"/>
          <ac:picMkLst>
            <pc:docMk/>
            <pc:sldMk cId="3412646759" sldId="638"/>
            <ac:picMk id="8" creationId="{46768272-0F6A-4E58-A45C-F10D015D8952}"/>
          </ac:picMkLst>
        </pc:picChg>
      </pc:sldChg>
      <pc:sldChg chg="modSp add">
        <pc:chgData name="Eugenia Appelhans" userId="2d97bc27457f462f" providerId="LiveId" clId="{01CDFF1A-EEE1-4E43-B24A-73221688ADF6}" dt="2022-03-17T17:46:04.047" v="4152" actId="14826"/>
        <pc:sldMkLst>
          <pc:docMk/>
          <pc:sldMk cId="2602046860" sldId="639"/>
        </pc:sldMkLst>
        <pc:picChg chg="mod">
          <ac:chgData name="Eugenia Appelhans" userId="2d97bc27457f462f" providerId="LiveId" clId="{01CDFF1A-EEE1-4E43-B24A-73221688ADF6}" dt="2022-03-17T17:46:04.047" v="4152" actId="14826"/>
          <ac:picMkLst>
            <pc:docMk/>
            <pc:sldMk cId="2602046860" sldId="639"/>
            <ac:picMk id="8" creationId="{46768272-0F6A-4E58-A45C-F10D015D895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6DBDFE-DD3D-4291-A404-1B97A83A6EA8}" type="datetimeFigureOut">
              <a:rPr lang="en-US" smtClean="0"/>
              <a:t>3/17/2022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56DE3-4E01-4AFD-AD42-42312842ED89}" type="slidenum">
              <a:rPr lang="en-US" smtClean="0"/>
              <a:t>‹#›</a:t>
            </a:fld>
            <a:endParaRPr lang="en-US" dirty="0"/>
          </a:p>
        </p:txBody>
      </p:sp>
    </p:spTree>
    <p:extLst>
      <p:ext uri="{BB962C8B-B14F-4D97-AF65-F5344CB8AC3E}">
        <p14:creationId xmlns:p14="http://schemas.microsoft.com/office/powerpoint/2010/main" val="702961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7595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7190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5577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3721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4793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1211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7028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3415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5053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0882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84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6532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1837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382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701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981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7317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623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6464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42570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7157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2520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98700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953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4542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947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1027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202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904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825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8331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71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3/17/2022</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1184701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3/17/2022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5758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3/17/2022</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169732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3/17/2022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3500582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7F15D8-96D1-4781-BC50-CA8A088B2FE4}" type="datetime1">
              <a:rPr lang="en-US" smtClean="0"/>
              <a:t>3/17/2022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1020732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3/17/2022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1073587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3/17/2022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375327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3/17/2022</a:t>
            </a:fld>
            <a:endParaRPr lang="en-US" dirty="0"/>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dirty="0"/>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432160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3/17/2022</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dirty="0"/>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99103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3/17/2022</a:t>
            </a:fld>
            <a:endParaRPr lang="en-US" dirty="0"/>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720901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s://www.pexels.com/photo/faceless-people-scolding-discontent-black-girl-7114755/?utm_content=attributionCopyText&amp;utm_medium=referral&amp;utm_source=pexels" TargetMode="External"/><Relationship Id="rId4" Type="http://schemas.openxmlformats.org/officeDocument/2006/relationships/hyperlink" Target="https://www.pexels.com/@gabby-k?utm_content=attributionCopyText&amp;utm_medium=referral&amp;utm_source=pexels"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www.pexels.com/photo/white-and-black-number-10-6136099/?utm_content=attributionCopyText&amp;utm_medium=referral&amp;utm_source=pexels" TargetMode="External"/><Relationship Id="rId4" Type="http://schemas.openxmlformats.org/officeDocument/2006/relationships/hyperlink" Target="https://www.pexels.com/@anntarazevich?utm_content=attributionCopyText&amp;utm_medium=referral&amp;utm_source=pexel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s://www.pexels.com/photo/woman-in-purple-shirt-covering-her-face-with-her-hand-6003787/?utm_content=attributionCopyText&amp;utm_medium=referral&amp;utm_source=pexels" TargetMode="External"/><Relationship Id="rId4" Type="http://schemas.openxmlformats.org/officeDocument/2006/relationships/hyperlink" Target="https://www.pexels.com/@rodnae-prod?utm_content=attributionCopyText&amp;utm_medium=referral&amp;utm_source=pexel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pexels.com/@askar-abayev?utm_content=attributionCopyText&amp;utm_medium=referral&amp;utm_source=pexels" TargetMode="Externa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hyperlink" Target="https://www.pexels.com/photo/high-angle-shot-of-a-dining-table-5638329/?utm_content=attributionCopyText&amp;utm_medium=referral&amp;utm_source=pexel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www.pexels.com/photo/woman-in-purple-shirt-covering-her-face-with-her-hand-6003787/?utm_content=attributionCopyText&amp;utm_medium=referral&amp;utm_source=pexels" TargetMode="External"/><Relationship Id="rId4" Type="http://schemas.openxmlformats.org/officeDocument/2006/relationships/hyperlink" Target="https://www.pexels.com/@rodnae-prod?utm_content=attributionCopyText&amp;utm_medium=referral&amp;utm_source=pexel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hyperlink" Target="https://www.pexels.com/photo/white-and-black-number-10-6136099/?utm_content=attributionCopyText&amp;utm_medium=referral&amp;utm_source=pexel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pexels.com/@marcelo-jaboo-219257?utm_content=attributionCopyText&amp;utm_medium=referral&amp;utm_source=pexels" TargetMode="External"/><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hyperlink" Target="https://www.pexels.com/photo/brown-wooden-armchair-on-brown-wooden-floor-696407/?utm_content=attributionCopyText&amp;utm_medium=referral&amp;utm_source=pexels"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hyperlink" Target="https://www.pexels.com/photo/time-lapse-photo-of-stars-on-night-924824/?utm_content=attributionCopyText&amp;utm_medium=referral&amp;utm_source=pexels" TargetMode="External"/><Relationship Id="rId4" Type="http://schemas.openxmlformats.org/officeDocument/2006/relationships/hyperlink" Target="https://www.pexels.com/@kubiceknov?utm_content=attributionCopyText&amp;utm_medium=referral&amp;utm_source=pexels"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hyperlink" Target="https://www.pexels.com/@marcelo-jaboo-219257?utm_content=attributionCopyText&amp;utm_medium=referral&amp;utm_source=pexels" TargetMode="External"/><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hyperlink" Target="https://www.pexels.com/photo/brown-wooden-armchair-on-brown-wooden-floor-696407/?utm_content=attributionCopyText&amp;utm_medium=referral&amp;utm_source=pexels" TargetMode="Externa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19.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hyperlink" Target="https://www.pexels.com/photo/wood-art-typography-photography-9220441/?utm_content=attributionCopyText&amp;utm_medium=referral&amp;utm_source=pexels" TargetMode="External"/><Relationship Id="rId5" Type="http://schemas.openxmlformats.org/officeDocument/2006/relationships/hyperlink" Target="https://www.pexels.com/@brettjordan?utm_content=attributionCopyText&amp;utm_medium=referral&amp;utm_source=pexels" TargetMode="External"/><Relationship Id="rId4" Type="http://schemas.openxmlformats.org/officeDocument/2006/relationships/image" Target="../media/image20.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hyperlink" Target="https://www.pexels.com/photo/wood-art-typography-photography-9220441/?utm_content=attributionCopyText&amp;utm_medium=referral&amp;utm_source=pexels" TargetMode="External"/><Relationship Id="rId5" Type="http://schemas.openxmlformats.org/officeDocument/2006/relationships/hyperlink" Target="https://www.pexels.com/@brettjordan?utm_content=attributionCopyText&amp;utm_medium=referral&amp;utm_source=pexels" TargetMode="External"/><Relationship Id="rId4" Type="http://schemas.openxmlformats.org/officeDocument/2006/relationships/image" Target="../media/image21.jpg"/></Relationships>
</file>

<file path=ppt/slides/_rels/slide5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pexels.com/@marcelo-jaboo-219257?utm_content=attributionCopyText&amp;utm_medium=referral&amp;utm_source=pexels" TargetMode="External"/><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hyperlink" Target="https://www.pexels.com/photo/brown-wooden-armchair-on-brown-wooden-floor-696407/?utm_content=attributionCopyText&amp;utm_medium=referral&amp;utm_source=pexel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flower illustrations">
            <a:extLst>
              <a:ext uri="{FF2B5EF4-FFF2-40B4-BE49-F238E27FC236}">
                <a16:creationId xmlns:a16="http://schemas.microsoft.com/office/drawing/2014/main" id="{46768272-0F6A-4E58-A45C-F10D015D895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 y="-839"/>
            <a:ext cx="12191980" cy="6858000"/>
          </a:xfrm>
          <a:prstGeom prst="rect">
            <a:avLst/>
          </a:prstGeom>
        </p:spPr>
      </p:pic>
      <p:sp useBgFill="1">
        <p:nvSpPr>
          <p:cNvPr id="73" name="Rectangle 72">
            <a:extLst>
              <a:ext uri="{FF2B5EF4-FFF2-40B4-BE49-F238E27FC236}">
                <a16:creationId xmlns:a16="http://schemas.microsoft.com/office/drawing/2014/main" id="{BF9FFE17-DE95-4821-ACC1-B90C954492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75" name="Rectangle 74">
            <a:extLst>
              <a:ext uri="{FF2B5EF4-FFF2-40B4-BE49-F238E27FC236}">
                <a16:creationId xmlns:a16="http://schemas.microsoft.com/office/drawing/2014/main" id="{03CF76AF-FF72-4430-A772-0584032902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771132" y="2091263"/>
            <a:ext cx="8649738" cy="2590800"/>
          </a:xfrm>
        </p:spPr>
        <p:txBody>
          <a:bodyPr>
            <a:normAutofit/>
          </a:bodyPr>
          <a:lstStyle/>
          <a:p>
            <a:r>
              <a:rPr lang="en-US" sz="6800" dirty="0"/>
              <a:t>Mental Health Integration</a:t>
            </a:r>
          </a:p>
        </p:txBody>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1771130" y="4682062"/>
            <a:ext cx="8652788" cy="457201"/>
          </a:xfrm>
        </p:spPr>
        <p:txBody>
          <a:bodyPr>
            <a:normAutofit/>
          </a:bodyPr>
          <a:lstStyle/>
          <a:p>
            <a:pPr>
              <a:spcAft>
                <a:spcPts val="600"/>
              </a:spcAft>
            </a:pPr>
            <a:r>
              <a:rPr lang="en-US" sz="1800" dirty="0"/>
              <a:t>Week 10 Part 1- Supporting People with Mental Illness</a:t>
            </a:r>
          </a:p>
        </p:txBody>
      </p:sp>
      <p:sp>
        <p:nvSpPr>
          <p:cNvPr id="77" name="Rectangle 76">
            <a:extLst>
              <a:ext uri="{FF2B5EF4-FFF2-40B4-BE49-F238E27FC236}">
                <a16:creationId xmlns:a16="http://schemas.microsoft.com/office/drawing/2014/main" id="{0B1C8180-2FDD-4202-8C45-4057CB1AB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9" name="Straight Connector 78">
            <a:extLst>
              <a:ext uri="{FF2B5EF4-FFF2-40B4-BE49-F238E27FC236}">
                <a16:creationId xmlns:a16="http://schemas.microsoft.com/office/drawing/2014/main" id="{D6E86CC6-13EA-4A88-86AD-CF27BF52CC9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F80B441-4F7D-4B40-8A13-FED03A1F3A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0C7FD1A-44B1-4E4C-B0C9-A8103DCCDC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690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r>
              <a:rPr lang="en-US" dirty="0">
                <a:solidFill>
                  <a:schemeClr val="tx1"/>
                </a:solidFill>
              </a:rPr>
              <a:t>We often believe the barrier to a person’s wellness is knowledge</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1889394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6" b="7816"/>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4"/>
              </a:rPr>
              <a:t>Monstera</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5"/>
              </a:rPr>
              <a:t>Pexels</a:t>
            </a:r>
            <a:endParaRPr lang="en-US" sz="1200" dirty="0">
              <a:solidFill>
                <a:schemeClr val="accent2">
                  <a:lumMod val="75000"/>
                </a:schemeClr>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2116262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6" b="7816"/>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b="1" dirty="0">
                <a:solidFill>
                  <a:srgbClr val="000000"/>
                </a:solidFill>
                <a:latin typeface="system-ui"/>
              </a:rPr>
              <a:t>We explain: </a:t>
            </a:r>
          </a:p>
          <a:p>
            <a:pPr algn="l"/>
            <a:endParaRPr lang="en-US" sz="1600" b="1" dirty="0">
              <a:solidFill>
                <a:srgbClr val="000000"/>
              </a:solidFill>
              <a:latin typeface="system-ui"/>
            </a:endParaRPr>
          </a:p>
          <a:p>
            <a:pPr algn="l"/>
            <a:r>
              <a:rPr lang="en-US" sz="1600" b="1" dirty="0">
                <a:solidFill>
                  <a:srgbClr val="000000"/>
                </a:solidFill>
                <a:latin typeface="system-ui"/>
              </a:rPr>
              <a:t>About what the bible says about getting well</a:t>
            </a:r>
          </a:p>
          <a:p>
            <a:pPr algn="l"/>
            <a:endParaRPr lang="en-US" sz="1600" b="1" dirty="0">
              <a:solidFill>
                <a:srgbClr val="000000"/>
              </a:solidFill>
              <a:latin typeface="system-ui"/>
            </a:endParaRPr>
          </a:p>
          <a:p>
            <a:pPr algn="l"/>
            <a:r>
              <a:rPr lang="en-US" sz="1600" b="1" dirty="0">
                <a:solidFill>
                  <a:srgbClr val="000000"/>
                </a:solidFill>
                <a:latin typeface="system-ui"/>
              </a:rPr>
              <a:t>About getting help</a:t>
            </a:r>
          </a:p>
          <a:p>
            <a:pPr algn="l"/>
            <a:endParaRPr lang="en-US" sz="1600" b="1" dirty="0">
              <a:solidFill>
                <a:srgbClr val="000000"/>
              </a:solidFill>
              <a:latin typeface="system-ui"/>
            </a:endParaRPr>
          </a:p>
          <a:p>
            <a:pPr algn="l"/>
            <a:r>
              <a:rPr lang="en-US" sz="1600" b="1" dirty="0">
                <a:solidFill>
                  <a:srgbClr val="000000"/>
                </a:solidFill>
                <a:latin typeface="system-ui"/>
              </a:rPr>
              <a:t>About getting a team</a:t>
            </a:r>
          </a:p>
          <a:p>
            <a:pPr algn="l"/>
            <a:endParaRPr lang="en-US" sz="1600" b="1" dirty="0">
              <a:solidFill>
                <a:srgbClr val="000000"/>
              </a:solidFill>
              <a:latin typeface="system-ui"/>
            </a:endParaRPr>
          </a:p>
          <a:p>
            <a:pPr algn="l"/>
            <a:r>
              <a:rPr lang="en-US" sz="1600" b="1" dirty="0">
                <a:solidFill>
                  <a:srgbClr val="000000"/>
                </a:solidFill>
                <a:latin typeface="system-ui"/>
              </a:rPr>
              <a:t>About keeping a positive attitude</a:t>
            </a:r>
          </a:p>
          <a:p>
            <a:pPr algn="l"/>
            <a:endParaRPr lang="en-US" sz="1600" b="1" dirty="0">
              <a:solidFill>
                <a:srgbClr val="000000"/>
              </a:solidFill>
              <a:latin typeface="system-ui"/>
            </a:endParaRPr>
          </a:p>
          <a:p>
            <a:pPr algn="l"/>
            <a:r>
              <a:rPr lang="en-US" sz="1600" b="1" dirty="0">
                <a:solidFill>
                  <a:srgbClr val="000000"/>
                </a:solidFill>
                <a:latin typeface="system-ui"/>
              </a:rPr>
              <a:t>About diet and nutrition</a:t>
            </a:r>
          </a:p>
          <a:p>
            <a:pPr algn="l"/>
            <a:endParaRPr lang="en-US" sz="1600" b="1" dirty="0">
              <a:solidFill>
                <a:srgbClr val="000000"/>
              </a:solidFill>
              <a:latin typeface="system-ui"/>
            </a:endParaRPr>
          </a:p>
          <a:p>
            <a:pPr algn="l"/>
            <a:r>
              <a:rPr lang="en-US" sz="1600" b="1" dirty="0">
                <a:solidFill>
                  <a:srgbClr val="000000"/>
                </a:solidFill>
                <a:latin typeface="system-ui"/>
              </a:rPr>
              <a:t>About  self-care</a:t>
            </a:r>
          </a:p>
          <a:p>
            <a:pPr algn="l"/>
            <a:endParaRPr lang="en-US" sz="1600" b="1" dirty="0">
              <a:solidFill>
                <a:srgbClr val="000000"/>
              </a:solidFill>
              <a:latin typeface="system-ui"/>
            </a:endParaRPr>
          </a:p>
          <a:p>
            <a:pPr algn="l"/>
            <a:r>
              <a:rPr lang="en-US" sz="1600" b="1" dirty="0">
                <a:solidFill>
                  <a:srgbClr val="000000"/>
                </a:solidFill>
                <a:latin typeface="system-ui"/>
              </a:rPr>
              <a:t>About abusive relationships</a:t>
            </a:r>
          </a:p>
          <a:p>
            <a:pPr algn="l"/>
            <a:endParaRPr lang="en-US" sz="1600" b="1" dirty="0">
              <a:solidFill>
                <a:srgbClr val="000000"/>
              </a:solidFill>
              <a:latin typeface="system-ui"/>
            </a:endParaRPr>
          </a:p>
          <a:p>
            <a:pPr algn="l"/>
            <a:r>
              <a:rPr lang="en-US" sz="1600" b="1" dirty="0">
                <a:solidFill>
                  <a:srgbClr val="000000"/>
                </a:solidFill>
                <a:latin typeface="system-ui"/>
              </a:rPr>
              <a:t>About meds</a:t>
            </a:r>
          </a:p>
          <a:p>
            <a:pPr algn="l"/>
            <a:endParaRPr lang="en-US" sz="1600" b="1" dirty="0">
              <a:solidFill>
                <a:srgbClr val="000000"/>
              </a:solidFill>
              <a:latin typeface="system-ui"/>
            </a:endParaRPr>
          </a:p>
          <a:p>
            <a:pPr algn="l"/>
            <a:r>
              <a:rPr lang="en-US" sz="1600" b="1" dirty="0">
                <a:solidFill>
                  <a:srgbClr val="000000"/>
                </a:solidFill>
                <a:latin typeface="system-ui"/>
              </a:rPr>
              <a:t>About keeping work and grades up </a:t>
            </a:r>
          </a:p>
          <a:p>
            <a:pPr algn="l"/>
            <a:endParaRPr lang="en-US" sz="1600" b="1" dirty="0">
              <a:solidFill>
                <a:srgbClr val="000000"/>
              </a:solidFill>
              <a:latin typeface="system-ui"/>
            </a:endParaRPr>
          </a:p>
          <a:p>
            <a:pPr algn="l"/>
            <a:r>
              <a:rPr lang="en-US" sz="1600" b="1" dirty="0">
                <a:solidFill>
                  <a:srgbClr val="000000"/>
                </a:solidFill>
                <a:latin typeface="system-ui"/>
              </a:rPr>
              <a:t>About the implications of their mental health</a:t>
            </a:r>
          </a:p>
          <a:p>
            <a:pPr algn="l"/>
            <a:endParaRPr lang="en-US" sz="1600" b="1" dirty="0">
              <a:solidFill>
                <a:srgbClr val="000000"/>
              </a:solidFill>
              <a:latin typeface="system-ui"/>
            </a:endParaRPr>
          </a:p>
          <a:p>
            <a:pPr algn="l"/>
            <a:r>
              <a:rPr lang="en-US" sz="1600" b="1" dirty="0">
                <a:solidFill>
                  <a:srgbClr val="000000"/>
                </a:solidFill>
                <a:latin typeface="system-ui"/>
              </a:rPr>
              <a:t>About self-care…</a:t>
            </a:r>
          </a:p>
          <a:p>
            <a:pPr algn="l"/>
            <a:endParaRPr lang="en-US" sz="1600" b="1" dirty="0">
              <a:solidFill>
                <a:srgbClr val="000000"/>
              </a:solidFill>
              <a:latin typeface="system-ui"/>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p:txBody>
      </p:sp>
    </p:spTree>
    <p:extLst>
      <p:ext uri="{BB962C8B-B14F-4D97-AF65-F5344CB8AC3E}">
        <p14:creationId xmlns:p14="http://schemas.microsoft.com/office/powerpoint/2010/main" val="166548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7200" b="1" dirty="0">
                <a:solidFill>
                  <a:srgbClr val="000000"/>
                </a:solidFill>
                <a:latin typeface="system-ui"/>
              </a:rPr>
              <a:t>Believe all  these things and it will be better!</a:t>
            </a:r>
            <a:endParaRPr lang="en-US" sz="7200" dirty="0">
              <a:solidFill>
                <a:srgbClr val="1A1A1A"/>
              </a:solidFill>
              <a:latin typeface="-apple-system"/>
            </a:endParaRPr>
          </a:p>
          <a:p>
            <a:pPr algn="l"/>
            <a:endParaRPr lang="en-US" sz="7200" b="0" i="0" dirty="0">
              <a:solidFill>
                <a:srgbClr val="1A1A1A"/>
              </a:solidFill>
              <a:effectLst/>
              <a:latin typeface="-apple-system"/>
            </a:endParaRPr>
          </a:p>
          <a:p>
            <a:pPr algn="l"/>
            <a:endParaRPr lang="en-US" sz="7200" dirty="0">
              <a:solidFill>
                <a:srgbClr val="1A1A1A"/>
              </a:solidFill>
              <a:latin typeface="-apple-system"/>
            </a:endParaRPr>
          </a:p>
          <a:p>
            <a:pPr algn="l"/>
            <a:endParaRPr lang="en-US" sz="72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p:txBody>
      </p:sp>
    </p:spTree>
    <p:extLst>
      <p:ext uri="{BB962C8B-B14F-4D97-AF65-F5344CB8AC3E}">
        <p14:creationId xmlns:p14="http://schemas.microsoft.com/office/powerpoint/2010/main" val="770777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6" b="7816"/>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7200" b="1" dirty="0">
                <a:solidFill>
                  <a:srgbClr val="000000"/>
                </a:solidFill>
                <a:latin typeface="system-ui"/>
              </a:rPr>
              <a:t>Do all these things and it will be better!</a:t>
            </a:r>
            <a:endParaRPr lang="en-US" sz="7200" dirty="0">
              <a:solidFill>
                <a:srgbClr val="1A1A1A"/>
              </a:solidFill>
              <a:latin typeface="-apple-system"/>
            </a:endParaRPr>
          </a:p>
          <a:p>
            <a:pPr algn="l"/>
            <a:endParaRPr lang="en-US" sz="7200" b="0" i="0" dirty="0">
              <a:solidFill>
                <a:srgbClr val="1A1A1A"/>
              </a:solidFill>
              <a:effectLst/>
              <a:latin typeface="-apple-system"/>
            </a:endParaRPr>
          </a:p>
          <a:p>
            <a:pPr algn="l"/>
            <a:endParaRPr lang="en-US" sz="7200" dirty="0">
              <a:solidFill>
                <a:srgbClr val="1A1A1A"/>
              </a:solidFill>
              <a:latin typeface="-apple-system"/>
            </a:endParaRPr>
          </a:p>
          <a:p>
            <a:pPr algn="l"/>
            <a:endParaRPr lang="en-US" sz="72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p:txBody>
      </p:sp>
    </p:spTree>
    <p:extLst>
      <p:ext uri="{BB962C8B-B14F-4D97-AF65-F5344CB8AC3E}">
        <p14:creationId xmlns:p14="http://schemas.microsoft.com/office/powerpoint/2010/main" val="3873818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6" b="7816"/>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b="1" dirty="0">
                <a:solidFill>
                  <a:srgbClr val="000000"/>
                </a:solidFill>
                <a:latin typeface="system-ui"/>
              </a:rPr>
              <a:t>Everything</a:t>
            </a:r>
            <a:r>
              <a:rPr lang="en-US" sz="1600" b="1" i="0" dirty="0">
                <a:solidFill>
                  <a:srgbClr val="000000"/>
                </a:solidFill>
                <a:effectLst/>
                <a:latin typeface="system-ui"/>
              </a:rPr>
              <a:t> </a:t>
            </a:r>
            <a:r>
              <a:rPr lang="en-US" sz="1600" b="1" dirty="0">
                <a:solidFill>
                  <a:srgbClr val="000000"/>
                </a:solidFill>
                <a:latin typeface="system-ui"/>
              </a:rPr>
              <a:t>i</a:t>
            </a:r>
            <a:r>
              <a:rPr lang="en-US" sz="1600" b="1" i="0" dirty="0">
                <a:solidFill>
                  <a:srgbClr val="000000"/>
                </a:solidFill>
                <a:effectLst/>
                <a:latin typeface="system-ui"/>
              </a:rPr>
              <a:t>s linked to capacity</a:t>
            </a:r>
          </a:p>
          <a:p>
            <a:pPr algn="l"/>
            <a:endParaRPr lang="en-US" sz="1600" b="1" dirty="0">
              <a:solidFill>
                <a:srgbClr val="000000"/>
              </a:solidFill>
              <a:latin typeface="system-ui"/>
            </a:endParaRPr>
          </a:p>
          <a:p>
            <a:pPr algn="l"/>
            <a:r>
              <a:rPr lang="en-US" sz="1600" b="1" dirty="0">
                <a:solidFill>
                  <a:srgbClr val="000000"/>
                </a:solidFill>
                <a:latin typeface="system-ui"/>
              </a:rPr>
              <a:t>Can you do enough?</a:t>
            </a:r>
          </a:p>
          <a:p>
            <a:pPr algn="l"/>
            <a:r>
              <a:rPr lang="en-US" sz="1600" b="1" dirty="0">
                <a:solidFill>
                  <a:srgbClr val="000000"/>
                </a:solidFill>
                <a:latin typeface="system-ui"/>
              </a:rPr>
              <a:t>Can you be enough?</a:t>
            </a:r>
          </a:p>
          <a:p>
            <a:pPr algn="l"/>
            <a:r>
              <a:rPr lang="en-US" sz="1600" b="1" dirty="0">
                <a:solidFill>
                  <a:srgbClr val="000000"/>
                </a:solidFill>
                <a:latin typeface="system-ui"/>
              </a:rPr>
              <a:t>Do you have the capacity to do all of this on top of everything else you were already trying to do? </a:t>
            </a:r>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p:txBody>
      </p:sp>
    </p:spTree>
    <p:extLst>
      <p:ext uri="{BB962C8B-B14F-4D97-AF65-F5344CB8AC3E}">
        <p14:creationId xmlns:p14="http://schemas.microsoft.com/office/powerpoint/2010/main" val="3459142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07" b="7807"/>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4"/>
              </a:rPr>
              <a:t>Anna </a:t>
            </a:r>
            <a:r>
              <a:rPr lang="en-US" sz="1200" b="1" i="0" u="none" strike="noStrike" dirty="0" err="1">
                <a:solidFill>
                  <a:srgbClr val="1A1A1A"/>
                </a:solidFill>
                <a:effectLst/>
                <a:latin typeface="-apple-system"/>
                <a:hlinkClick r:id="rId4"/>
              </a:rPr>
              <a:t>Tarazevich</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5"/>
              </a:rPr>
              <a:t>Pexels</a:t>
            </a:r>
            <a:endParaRPr lang="en-US" sz="1200" dirty="0">
              <a:solidFill>
                <a:schemeClr val="accent2">
                  <a:lumMod val="75000"/>
                </a:schemeClr>
              </a:solidFill>
            </a:endParaRPr>
          </a:p>
        </p:txBody>
      </p:sp>
    </p:spTree>
    <p:extLst>
      <p:ext uri="{BB962C8B-B14F-4D97-AF65-F5344CB8AC3E}">
        <p14:creationId xmlns:p14="http://schemas.microsoft.com/office/powerpoint/2010/main" val="1738512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sz="800" b="0" i="0" dirty="0">
                <a:solidFill>
                  <a:srgbClr val="1A1A1A"/>
                </a:solidFill>
                <a:effectLst/>
                <a:latin typeface="-apple-system"/>
              </a:rPr>
              <a:t>Photo by </a:t>
            </a:r>
            <a:r>
              <a:rPr lang="en-US" sz="800" b="1" i="0" u="none" strike="noStrike" dirty="0">
                <a:solidFill>
                  <a:srgbClr val="1A1A1A"/>
                </a:solidFill>
                <a:effectLst/>
                <a:latin typeface="-apple-system"/>
                <a:hlinkClick r:id="rId4"/>
              </a:rPr>
              <a:t>RODNAE Productions</a:t>
            </a:r>
            <a:r>
              <a:rPr lang="en-US" sz="800" b="0" i="0" dirty="0">
                <a:solidFill>
                  <a:srgbClr val="1A1A1A"/>
                </a:solidFill>
                <a:effectLst/>
                <a:latin typeface="-apple-system"/>
              </a:rPr>
              <a:t> from </a:t>
            </a:r>
            <a:r>
              <a:rPr lang="en-US" sz="800" b="1" i="0" u="none" strike="noStrike" dirty="0" err="1">
                <a:solidFill>
                  <a:srgbClr val="1A1A1A"/>
                </a:solidFill>
                <a:effectLst/>
                <a:latin typeface="-apple-system"/>
                <a:hlinkClick r:id="rId5"/>
              </a:rPr>
              <a:t>Pexels</a:t>
            </a:r>
            <a:endParaRPr lang="en-US" sz="1200" dirty="0">
              <a:solidFill>
                <a:schemeClr val="accent2">
                  <a:lumMod val="75000"/>
                </a:schemeClr>
              </a:solidFill>
            </a:endParaRPr>
          </a:p>
        </p:txBody>
      </p:sp>
    </p:spTree>
    <p:extLst>
      <p:ext uri="{BB962C8B-B14F-4D97-AF65-F5344CB8AC3E}">
        <p14:creationId xmlns:p14="http://schemas.microsoft.com/office/powerpoint/2010/main" val="1875173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l="6620" r="6620"/>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2000" b="1" dirty="0">
                <a:solidFill>
                  <a:schemeClr val="accent1">
                    <a:lumMod val="60000"/>
                    <a:lumOff val="40000"/>
                  </a:schemeClr>
                </a:solidFill>
                <a:latin typeface="system-ui"/>
              </a:rPr>
              <a:t>2 Corinthians 1:3-7</a:t>
            </a:r>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r>
              <a:rPr lang="en-US" sz="2000" b="1" i="0" baseline="30000" dirty="0">
                <a:solidFill>
                  <a:schemeClr val="accent1">
                    <a:lumMod val="60000"/>
                    <a:lumOff val="40000"/>
                  </a:schemeClr>
                </a:solidFill>
                <a:effectLst/>
                <a:latin typeface="system-ui"/>
              </a:rPr>
              <a:t>3 </a:t>
            </a:r>
            <a:r>
              <a:rPr lang="en-US" sz="2000" b="0" i="0" dirty="0">
                <a:solidFill>
                  <a:schemeClr val="accent1">
                    <a:lumMod val="60000"/>
                    <a:lumOff val="40000"/>
                  </a:schemeClr>
                </a:solidFill>
                <a:effectLst/>
                <a:latin typeface="system-ui"/>
              </a:rPr>
              <a:t>Praise be to the God and Father of our Lord Jesus Christ, the Father of compassion and the God of all comfort, </a:t>
            </a:r>
            <a:r>
              <a:rPr lang="en-US" sz="2000" b="1" i="0" baseline="30000" dirty="0">
                <a:solidFill>
                  <a:schemeClr val="accent1">
                    <a:lumMod val="60000"/>
                    <a:lumOff val="40000"/>
                  </a:schemeClr>
                </a:solidFill>
                <a:effectLst/>
                <a:latin typeface="system-ui"/>
              </a:rPr>
              <a:t>4 </a:t>
            </a:r>
            <a:r>
              <a:rPr lang="en-US" sz="2000" b="0" i="0" dirty="0">
                <a:solidFill>
                  <a:schemeClr val="accent1">
                    <a:lumMod val="60000"/>
                    <a:lumOff val="40000"/>
                  </a:schemeClr>
                </a:solidFill>
                <a:effectLst/>
                <a:latin typeface="system-ui"/>
              </a:rPr>
              <a:t>who comforts us in all our troubles, so that we can comfort those in any trouble with the comfort we ourselves receive from God. </a:t>
            </a:r>
            <a:r>
              <a:rPr lang="en-US" sz="2000" b="1" i="0" baseline="30000" dirty="0">
                <a:solidFill>
                  <a:schemeClr val="accent1">
                    <a:lumMod val="60000"/>
                    <a:lumOff val="40000"/>
                  </a:schemeClr>
                </a:solidFill>
                <a:effectLst/>
                <a:latin typeface="system-ui"/>
              </a:rPr>
              <a:t>5 </a:t>
            </a:r>
            <a:r>
              <a:rPr lang="en-US" sz="2000" b="0" i="0" dirty="0">
                <a:solidFill>
                  <a:schemeClr val="accent1">
                    <a:lumMod val="60000"/>
                    <a:lumOff val="40000"/>
                  </a:schemeClr>
                </a:solidFill>
                <a:effectLst/>
                <a:latin typeface="system-ui"/>
              </a:rPr>
              <a:t>For just as we share abundantly in the sufferings of Christ, so also our comfort abounds through Christ. </a:t>
            </a:r>
            <a:r>
              <a:rPr lang="en-US" sz="2000" b="1" i="0" baseline="30000" dirty="0">
                <a:solidFill>
                  <a:schemeClr val="accent1">
                    <a:lumMod val="60000"/>
                    <a:lumOff val="40000"/>
                  </a:schemeClr>
                </a:solidFill>
                <a:effectLst/>
                <a:latin typeface="system-ui"/>
              </a:rPr>
              <a:t>6 </a:t>
            </a:r>
            <a:r>
              <a:rPr lang="en-US" sz="2000" b="0" i="0" dirty="0">
                <a:solidFill>
                  <a:schemeClr val="accent1">
                    <a:lumMod val="60000"/>
                    <a:lumOff val="40000"/>
                  </a:schemeClr>
                </a:solidFill>
                <a:effectLst/>
                <a:latin typeface="system-ui"/>
              </a:rPr>
              <a:t>If we are distressed, it is for your comfort and salvation; if we are comforted, it is for your comfort, which produces in you patient endurance of the same sufferings we suffer. </a:t>
            </a:r>
            <a:r>
              <a:rPr lang="en-US" sz="2000" b="1" i="0" baseline="30000" dirty="0">
                <a:solidFill>
                  <a:schemeClr val="accent1">
                    <a:lumMod val="60000"/>
                    <a:lumOff val="40000"/>
                  </a:schemeClr>
                </a:solidFill>
                <a:effectLst/>
                <a:latin typeface="system-ui"/>
              </a:rPr>
              <a:t>7 </a:t>
            </a:r>
            <a:r>
              <a:rPr lang="en-US" sz="2000" b="0" i="0" dirty="0">
                <a:solidFill>
                  <a:schemeClr val="accent1">
                    <a:lumMod val="60000"/>
                    <a:lumOff val="40000"/>
                  </a:schemeClr>
                </a:solidFill>
                <a:effectLst/>
                <a:latin typeface="system-ui"/>
              </a:rPr>
              <a:t>And our hope for you is firm, because we know that just as you share in our sufferings, so also you share in our comfort.</a:t>
            </a:r>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p:txBody>
      </p:sp>
    </p:spTree>
    <p:extLst>
      <p:ext uri="{BB962C8B-B14F-4D97-AF65-F5344CB8AC3E}">
        <p14:creationId xmlns:p14="http://schemas.microsoft.com/office/powerpoint/2010/main" val="679591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l="6620" r="6620"/>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2000" b="1" dirty="0">
                <a:solidFill>
                  <a:schemeClr val="accent1">
                    <a:lumMod val="60000"/>
                    <a:lumOff val="40000"/>
                  </a:schemeClr>
                </a:solidFill>
                <a:latin typeface="system-ui"/>
              </a:rPr>
              <a:t>2 Corinthians 1:8-11</a:t>
            </a:r>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r>
              <a:rPr lang="en-US" sz="2000" b="1" i="0" baseline="30000" dirty="0">
                <a:solidFill>
                  <a:schemeClr val="accent1">
                    <a:lumMod val="60000"/>
                    <a:lumOff val="40000"/>
                  </a:schemeClr>
                </a:solidFill>
                <a:effectLst/>
                <a:latin typeface="system-ui"/>
              </a:rPr>
              <a:t>8 </a:t>
            </a:r>
            <a:r>
              <a:rPr lang="en-US" sz="2000" b="0" i="0" dirty="0">
                <a:solidFill>
                  <a:schemeClr val="accent1">
                    <a:lumMod val="60000"/>
                    <a:lumOff val="40000"/>
                  </a:schemeClr>
                </a:solidFill>
                <a:effectLst/>
                <a:latin typeface="system-ui"/>
              </a:rPr>
              <a:t>We do not want you to be uninformed, brothers and sisters, about the troubles we experienced in the province of Asia. We were under great pressure, far beyond our ability to endure, so that we despaired of life itself. </a:t>
            </a:r>
            <a:r>
              <a:rPr lang="en-US" sz="2000" b="1" i="0" baseline="30000" dirty="0">
                <a:solidFill>
                  <a:schemeClr val="accent1">
                    <a:lumMod val="60000"/>
                    <a:lumOff val="40000"/>
                  </a:schemeClr>
                </a:solidFill>
                <a:effectLst/>
                <a:latin typeface="system-ui"/>
              </a:rPr>
              <a:t>9 </a:t>
            </a:r>
            <a:r>
              <a:rPr lang="en-US" sz="2000" b="0" i="0" dirty="0">
                <a:solidFill>
                  <a:schemeClr val="accent1">
                    <a:lumMod val="60000"/>
                    <a:lumOff val="40000"/>
                  </a:schemeClr>
                </a:solidFill>
                <a:effectLst/>
                <a:latin typeface="system-ui"/>
              </a:rPr>
              <a:t>Indeed, we felt we had received the sentence of death. But this happened that we might not rely on ourselves but on God, who raises the dead. </a:t>
            </a:r>
            <a:r>
              <a:rPr lang="en-US" sz="2000" b="1" i="0" baseline="30000" dirty="0">
                <a:solidFill>
                  <a:schemeClr val="accent1">
                    <a:lumMod val="60000"/>
                    <a:lumOff val="40000"/>
                  </a:schemeClr>
                </a:solidFill>
                <a:effectLst/>
                <a:latin typeface="system-ui"/>
              </a:rPr>
              <a:t>10 </a:t>
            </a:r>
            <a:r>
              <a:rPr lang="en-US" sz="2000" b="0" i="0" dirty="0">
                <a:solidFill>
                  <a:schemeClr val="accent1">
                    <a:lumMod val="60000"/>
                    <a:lumOff val="40000"/>
                  </a:schemeClr>
                </a:solidFill>
                <a:effectLst/>
                <a:latin typeface="system-ui"/>
              </a:rPr>
              <a:t>He has delivered us from such a deadly peril, and he will deliver us again. On him we have set our hope that he will continue to deliver us, </a:t>
            </a:r>
            <a:r>
              <a:rPr lang="en-US" sz="2000" b="1" i="0" baseline="30000" dirty="0">
                <a:solidFill>
                  <a:schemeClr val="accent1">
                    <a:lumMod val="60000"/>
                    <a:lumOff val="40000"/>
                  </a:schemeClr>
                </a:solidFill>
                <a:effectLst/>
                <a:latin typeface="system-ui"/>
              </a:rPr>
              <a:t>11 </a:t>
            </a:r>
            <a:r>
              <a:rPr lang="en-US" sz="2000" b="0" i="0" dirty="0">
                <a:solidFill>
                  <a:schemeClr val="accent1">
                    <a:lumMod val="60000"/>
                    <a:lumOff val="40000"/>
                  </a:schemeClr>
                </a:solidFill>
                <a:effectLst/>
                <a:latin typeface="system-ui"/>
              </a:rPr>
              <a:t>as you help us by your prayers. Then many will give thanks on our behalf for the gracious favor granted us in answer to the prayers of many.</a:t>
            </a:r>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a:p>
            <a:pPr algn="l"/>
            <a:endParaRPr lang="en-US" sz="2000" dirty="0">
              <a:solidFill>
                <a:schemeClr val="accent1">
                  <a:lumMod val="60000"/>
                  <a:lumOff val="40000"/>
                </a:schemeClr>
              </a:solidFill>
              <a:latin typeface="-apple-system"/>
            </a:endParaRPr>
          </a:p>
          <a:p>
            <a:pPr algn="l"/>
            <a:endParaRPr lang="en-US" sz="2000" b="0" i="0" dirty="0">
              <a:solidFill>
                <a:schemeClr val="accent1">
                  <a:lumMod val="60000"/>
                  <a:lumOff val="40000"/>
                </a:schemeClr>
              </a:solidFill>
              <a:effectLst/>
              <a:latin typeface="-apple-system"/>
            </a:endParaRPr>
          </a:p>
        </p:txBody>
      </p:sp>
    </p:spTree>
    <p:extLst>
      <p:ext uri="{BB962C8B-B14F-4D97-AF65-F5344CB8AC3E}">
        <p14:creationId xmlns:p14="http://schemas.microsoft.com/office/powerpoint/2010/main" val="1733196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5" b="7815"/>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fontScale="92500" lnSpcReduction="10000"/>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r>
              <a:rPr lang="en-US" sz="4400" u="none" strike="noStrike" dirty="0">
                <a:solidFill>
                  <a:schemeClr val="bg1"/>
                </a:solidFill>
              </a:rPr>
              <a:t>How do you support someone you love?</a:t>
            </a: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3"/>
              </a:rPr>
              <a:t>Askar </a:t>
            </a:r>
            <a:r>
              <a:rPr lang="en-US" sz="1200" b="1" i="0" u="none" strike="noStrike" dirty="0" err="1">
                <a:solidFill>
                  <a:srgbClr val="1A1A1A"/>
                </a:solidFill>
                <a:effectLst/>
                <a:latin typeface="-apple-system"/>
                <a:hlinkClick r:id="rId3"/>
              </a:rPr>
              <a:t>Abayev</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4"/>
              </a:rPr>
              <a:t>Pexels</a:t>
            </a:r>
            <a:endParaRPr lang="en-US" sz="1200" i="0" u="none" strike="noStrike" dirty="0">
              <a:solidFill>
                <a:schemeClr val="bg1"/>
              </a:solidFill>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3798436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r>
              <a:rPr lang="en-US" dirty="0">
                <a:solidFill>
                  <a:schemeClr val="tx1"/>
                </a:solidFill>
              </a:rPr>
              <a:t>What do you do about knowledge barriers?</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1175053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br>
              <a:rPr lang="en-US" sz="800" b="0" i="0" dirty="0">
                <a:solidFill>
                  <a:srgbClr val="1A1A1A"/>
                </a:solidFill>
                <a:effectLst/>
                <a:latin typeface="-apple-system"/>
              </a:rPr>
            </a:br>
            <a:br>
              <a:rPr lang="en-US" sz="800" b="0" i="0" dirty="0">
                <a:solidFill>
                  <a:srgbClr val="1A1A1A"/>
                </a:solidFill>
                <a:effectLst/>
                <a:latin typeface="-apple-system"/>
              </a:rPr>
            </a:br>
            <a:r>
              <a:rPr lang="en-US" sz="3200" b="0" i="0" dirty="0">
                <a:solidFill>
                  <a:srgbClr val="1A1A1A"/>
                </a:solidFill>
                <a:effectLst/>
                <a:latin typeface="-apple-system"/>
              </a:rPr>
              <a:t>Listen</a:t>
            </a:r>
            <a:br>
              <a:rPr lang="en-US" sz="3200" b="0" i="0" dirty="0">
                <a:solidFill>
                  <a:srgbClr val="1A1A1A"/>
                </a:solidFill>
                <a:effectLst/>
                <a:latin typeface="-apple-system"/>
              </a:rPr>
            </a:br>
            <a:r>
              <a:rPr lang="en-US" sz="800" b="0" i="0" dirty="0">
                <a:solidFill>
                  <a:srgbClr val="1A1A1A"/>
                </a:solidFill>
                <a:effectLst/>
                <a:latin typeface="-apple-system"/>
              </a:rPr>
              <a:t>Photo by </a:t>
            </a:r>
            <a:r>
              <a:rPr lang="en-US" sz="800" b="1" i="0" u="none" strike="noStrike" dirty="0">
                <a:solidFill>
                  <a:srgbClr val="1A1A1A"/>
                </a:solidFill>
                <a:effectLst/>
                <a:latin typeface="-apple-system"/>
                <a:hlinkClick r:id="rId4"/>
              </a:rPr>
              <a:t>RODNAE Productions</a:t>
            </a:r>
            <a:r>
              <a:rPr lang="en-US" sz="800" b="0" i="0" dirty="0">
                <a:solidFill>
                  <a:srgbClr val="1A1A1A"/>
                </a:solidFill>
                <a:effectLst/>
                <a:latin typeface="-apple-system"/>
              </a:rPr>
              <a:t> from </a:t>
            </a:r>
            <a:r>
              <a:rPr lang="en-US" sz="800" b="1" i="0" u="none" strike="noStrike" dirty="0" err="1">
                <a:solidFill>
                  <a:srgbClr val="1A1A1A"/>
                </a:solidFill>
                <a:effectLst/>
                <a:latin typeface="-apple-system"/>
                <a:hlinkClick r:id="rId5"/>
              </a:rPr>
              <a:t>Pexels</a:t>
            </a:r>
            <a:endParaRPr lang="en-US" sz="1200" dirty="0">
              <a:solidFill>
                <a:schemeClr val="accent2">
                  <a:lumMod val="75000"/>
                </a:schemeClr>
              </a:solidFill>
            </a:endParaRPr>
          </a:p>
        </p:txBody>
      </p:sp>
    </p:spTree>
    <p:extLst>
      <p:ext uri="{BB962C8B-B14F-4D97-AF65-F5344CB8AC3E}">
        <p14:creationId xmlns:p14="http://schemas.microsoft.com/office/powerpoint/2010/main" val="3202962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br>
              <a:rPr lang="en-US" sz="800" b="0" i="0" dirty="0">
                <a:solidFill>
                  <a:srgbClr val="1A1A1A"/>
                </a:solidFill>
                <a:effectLst/>
                <a:latin typeface="-apple-system"/>
              </a:rPr>
            </a:br>
            <a:br>
              <a:rPr lang="en-US" sz="800" b="0" i="0" dirty="0">
                <a:solidFill>
                  <a:srgbClr val="1A1A1A"/>
                </a:solidFill>
                <a:effectLst/>
                <a:latin typeface="-apple-system"/>
              </a:rPr>
            </a:br>
            <a:r>
              <a:rPr lang="en-US" sz="3200" b="0" i="0" dirty="0">
                <a:solidFill>
                  <a:srgbClr val="1A1A1A"/>
                </a:solidFill>
                <a:effectLst/>
                <a:latin typeface="-apple-system"/>
              </a:rPr>
              <a:t>Knowledge barriers are often about belief.</a:t>
            </a:r>
            <a:endParaRPr lang="en-US" sz="1200" dirty="0">
              <a:solidFill>
                <a:schemeClr val="accent2">
                  <a:lumMod val="75000"/>
                </a:schemeClr>
              </a:solidFill>
            </a:endParaRPr>
          </a:p>
        </p:txBody>
      </p:sp>
    </p:spTree>
    <p:extLst>
      <p:ext uri="{BB962C8B-B14F-4D97-AF65-F5344CB8AC3E}">
        <p14:creationId xmlns:p14="http://schemas.microsoft.com/office/powerpoint/2010/main" val="27506374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2000" dirty="0">
                <a:solidFill>
                  <a:srgbClr val="1A1A1A"/>
                </a:solidFill>
                <a:latin typeface="-apple-system"/>
              </a:rPr>
              <a:t>Am I worth the work</a:t>
            </a:r>
            <a:br>
              <a:rPr lang="en-US" sz="2000" dirty="0">
                <a:solidFill>
                  <a:srgbClr val="1A1A1A"/>
                </a:solidFill>
                <a:latin typeface="-apple-system"/>
              </a:rPr>
            </a:br>
            <a:r>
              <a:rPr lang="en-US" sz="2000" dirty="0">
                <a:solidFill>
                  <a:srgbClr val="1A1A1A"/>
                </a:solidFill>
                <a:latin typeface="-apple-system"/>
              </a:rPr>
              <a:t>Am I good enough?</a:t>
            </a:r>
            <a:br>
              <a:rPr lang="en-US" sz="2000" dirty="0">
                <a:solidFill>
                  <a:srgbClr val="1A1A1A"/>
                </a:solidFill>
                <a:latin typeface="-apple-system"/>
              </a:rPr>
            </a:br>
            <a:r>
              <a:rPr lang="en-US" sz="2000" dirty="0">
                <a:solidFill>
                  <a:srgbClr val="1A1A1A"/>
                </a:solidFill>
                <a:latin typeface="-apple-system"/>
              </a:rPr>
              <a:t>Can I make it through all of this?</a:t>
            </a:r>
            <a:br>
              <a:rPr lang="en-US" sz="2000" dirty="0">
                <a:solidFill>
                  <a:srgbClr val="1A1A1A"/>
                </a:solidFill>
                <a:latin typeface="-apple-system"/>
              </a:rPr>
            </a:br>
            <a:r>
              <a:rPr lang="en-US" sz="2000" dirty="0">
                <a:solidFill>
                  <a:srgbClr val="1A1A1A"/>
                </a:solidFill>
                <a:latin typeface="-apple-system"/>
              </a:rPr>
              <a:t>How do I do this on top of everything else I was doing?</a:t>
            </a:r>
            <a:br>
              <a:rPr lang="en-US" sz="2000" dirty="0">
                <a:solidFill>
                  <a:srgbClr val="1A1A1A"/>
                </a:solidFill>
                <a:latin typeface="-apple-system"/>
              </a:rPr>
            </a:br>
            <a:r>
              <a:rPr lang="en-US" sz="2000" dirty="0">
                <a:solidFill>
                  <a:srgbClr val="1A1A1A"/>
                </a:solidFill>
                <a:latin typeface="-apple-system"/>
              </a:rPr>
              <a:t>Am I going to lose my job?</a:t>
            </a:r>
            <a:br>
              <a:rPr lang="en-US" sz="2000" dirty="0">
                <a:solidFill>
                  <a:srgbClr val="1A1A1A"/>
                </a:solidFill>
                <a:latin typeface="-apple-system"/>
              </a:rPr>
            </a:br>
            <a:r>
              <a:rPr lang="en-US" sz="2000" dirty="0">
                <a:solidFill>
                  <a:srgbClr val="1A1A1A"/>
                </a:solidFill>
                <a:latin typeface="-apple-system"/>
              </a:rPr>
              <a:t>How am I going to take care of my family?</a:t>
            </a:r>
            <a:br>
              <a:rPr lang="en-US" sz="2000" dirty="0">
                <a:solidFill>
                  <a:srgbClr val="1A1A1A"/>
                </a:solidFill>
                <a:latin typeface="-apple-system"/>
              </a:rPr>
            </a:br>
            <a:r>
              <a:rPr lang="en-US" sz="2000" dirty="0">
                <a:solidFill>
                  <a:srgbClr val="1A1A1A"/>
                </a:solidFill>
                <a:latin typeface="-apple-system"/>
              </a:rPr>
              <a:t>Am I defective?</a:t>
            </a:r>
            <a:br>
              <a:rPr lang="en-US" sz="2000" dirty="0">
                <a:solidFill>
                  <a:srgbClr val="1A1A1A"/>
                </a:solidFill>
                <a:latin typeface="-apple-system"/>
              </a:rPr>
            </a:br>
            <a:r>
              <a:rPr lang="en-US" sz="2000" dirty="0">
                <a:solidFill>
                  <a:srgbClr val="1A1A1A"/>
                </a:solidFill>
                <a:latin typeface="-apple-system"/>
              </a:rPr>
              <a:t>Is this all there is to my life from here out?</a:t>
            </a:r>
            <a:endParaRPr lang="en-US" sz="2000" dirty="0">
              <a:solidFill>
                <a:schemeClr val="accent2">
                  <a:lumMod val="75000"/>
                </a:schemeClr>
              </a:solidFill>
            </a:endParaRPr>
          </a:p>
        </p:txBody>
      </p:sp>
    </p:spTree>
    <p:extLst>
      <p:ext uri="{BB962C8B-B14F-4D97-AF65-F5344CB8AC3E}">
        <p14:creationId xmlns:p14="http://schemas.microsoft.com/office/powerpoint/2010/main" val="2545408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2000" dirty="0">
                <a:solidFill>
                  <a:srgbClr val="1A1A1A"/>
                </a:solidFill>
                <a:latin typeface="-apple-system"/>
              </a:rPr>
              <a:t>How am I going to pay my bills?</a:t>
            </a:r>
            <a:br>
              <a:rPr lang="en-US" sz="2000" dirty="0">
                <a:solidFill>
                  <a:srgbClr val="1A1A1A"/>
                </a:solidFill>
                <a:latin typeface="-apple-system"/>
              </a:rPr>
            </a:br>
            <a:r>
              <a:rPr lang="en-US" sz="2000" dirty="0">
                <a:solidFill>
                  <a:srgbClr val="1A1A1A"/>
                </a:solidFill>
                <a:latin typeface="-apple-system"/>
              </a:rPr>
              <a:t>what if something happens to me?</a:t>
            </a:r>
            <a:br>
              <a:rPr lang="en-US" sz="2000" dirty="0">
                <a:solidFill>
                  <a:srgbClr val="1A1A1A"/>
                </a:solidFill>
                <a:latin typeface="-apple-system"/>
              </a:rPr>
            </a:br>
            <a:r>
              <a:rPr lang="en-US" sz="2000" dirty="0">
                <a:solidFill>
                  <a:srgbClr val="1A1A1A"/>
                </a:solidFill>
                <a:latin typeface="-apple-system"/>
              </a:rPr>
              <a:t>Etc. etc.</a:t>
            </a:r>
            <a:endParaRPr lang="en-US" sz="2000" dirty="0">
              <a:solidFill>
                <a:schemeClr val="accent2">
                  <a:lumMod val="75000"/>
                </a:schemeClr>
              </a:solidFill>
            </a:endParaRPr>
          </a:p>
        </p:txBody>
      </p:sp>
    </p:spTree>
    <p:extLst>
      <p:ext uri="{BB962C8B-B14F-4D97-AF65-F5344CB8AC3E}">
        <p14:creationId xmlns:p14="http://schemas.microsoft.com/office/powerpoint/2010/main" val="3729319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People don’t know how much you know until they know how much you care</a:t>
            </a:r>
            <a:endParaRPr lang="en-US" sz="3200" dirty="0">
              <a:solidFill>
                <a:schemeClr val="accent2">
                  <a:lumMod val="75000"/>
                </a:schemeClr>
              </a:solidFill>
            </a:endParaRPr>
          </a:p>
        </p:txBody>
      </p:sp>
    </p:spTree>
    <p:extLst>
      <p:ext uri="{BB962C8B-B14F-4D97-AF65-F5344CB8AC3E}">
        <p14:creationId xmlns:p14="http://schemas.microsoft.com/office/powerpoint/2010/main" val="7014379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Listening gives dignity</a:t>
            </a:r>
            <a:endParaRPr lang="en-US" sz="3200" dirty="0">
              <a:solidFill>
                <a:schemeClr val="accent2">
                  <a:lumMod val="75000"/>
                </a:schemeClr>
              </a:solidFill>
            </a:endParaRPr>
          </a:p>
        </p:txBody>
      </p:sp>
    </p:spTree>
    <p:extLst>
      <p:ext uri="{BB962C8B-B14F-4D97-AF65-F5344CB8AC3E}">
        <p14:creationId xmlns:p14="http://schemas.microsoft.com/office/powerpoint/2010/main" val="1545785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r>
              <a:rPr lang="en-US" dirty="0">
                <a:solidFill>
                  <a:schemeClr val="tx1"/>
                </a:solidFill>
              </a:rPr>
              <a:t>They do not know what they need to get better.</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285071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Are you the right voice to tell them?</a:t>
            </a:r>
            <a:br>
              <a:rPr lang="en-US" sz="3200" dirty="0">
                <a:solidFill>
                  <a:srgbClr val="1A1A1A"/>
                </a:solidFill>
                <a:latin typeface="-apple-system"/>
              </a:rPr>
            </a:br>
            <a:r>
              <a:rPr lang="en-US" sz="3200" dirty="0">
                <a:solidFill>
                  <a:srgbClr val="1A1A1A"/>
                </a:solidFill>
                <a:latin typeface="-apple-system"/>
              </a:rPr>
              <a:t>Just because you have the power does not mean you have the permission.</a:t>
            </a:r>
            <a:endParaRPr lang="en-US" sz="3200" dirty="0">
              <a:solidFill>
                <a:schemeClr val="accent2">
                  <a:lumMod val="75000"/>
                </a:schemeClr>
              </a:solidFill>
            </a:endParaRPr>
          </a:p>
        </p:txBody>
      </p:sp>
    </p:spTree>
    <p:extLst>
      <p:ext uri="{BB962C8B-B14F-4D97-AF65-F5344CB8AC3E}">
        <p14:creationId xmlns:p14="http://schemas.microsoft.com/office/powerpoint/2010/main" val="1522293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fontScale="90000"/>
          </a:bodyPr>
          <a:lstStyle/>
          <a:p>
            <a:br>
              <a:rPr lang="en-US" dirty="0">
                <a:solidFill>
                  <a:schemeClr val="tx1"/>
                </a:solidFill>
              </a:rPr>
            </a:br>
            <a:br>
              <a:rPr lang="en-US" dirty="0">
                <a:solidFill>
                  <a:schemeClr val="tx1"/>
                </a:solidFill>
              </a:rPr>
            </a:br>
            <a:r>
              <a:rPr lang="en-US" dirty="0">
                <a:solidFill>
                  <a:schemeClr val="tx1"/>
                </a:solidFill>
              </a:rPr>
              <a:t>They are not doing what they need in order to improve.</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1621190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5" b="7815"/>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r>
              <a:rPr lang="en-US" sz="4400" dirty="0">
                <a:solidFill>
                  <a:schemeClr val="bg1"/>
                </a:solidFill>
              </a:rPr>
              <a:t>You want them to get better.</a:t>
            </a:r>
          </a:p>
          <a:p>
            <a:pPr algn="ctr">
              <a:spcAft>
                <a:spcPts val="600"/>
              </a:spcAft>
              <a:buClr>
                <a:schemeClr val="tx1">
                  <a:lumMod val="85000"/>
                  <a:lumOff val="15000"/>
                </a:schemeClr>
              </a:buClr>
            </a:pPr>
            <a:r>
              <a:rPr lang="en-US" sz="4400" u="none" strike="noStrike" dirty="0">
                <a:solidFill>
                  <a:schemeClr val="bg1"/>
                </a:solidFill>
              </a:rPr>
              <a:t>You went them to get help.</a:t>
            </a:r>
          </a:p>
          <a:p>
            <a:pPr algn="ctr">
              <a:spcAft>
                <a:spcPts val="600"/>
              </a:spcAft>
              <a:buClr>
                <a:schemeClr val="tx1">
                  <a:lumMod val="85000"/>
                  <a:lumOff val="15000"/>
                </a:schemeClr>
              </a:buClr>
            </a:pPr>
            <a:r>
              <a:rPr lang="en-US" sz="4400" dirty="0">
                <a:solidFill>
                  <a:schemeClr val="bg1"/>
                </a:solidFill>
              </a:rPr>
              <a:t>What do you do?</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2584899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Who is in charge of their life?</a:t>
            </a:r>
            <a:br>
              <a:rPr lang="en-US" sz="3200" dirty="0">
                <a:solidFill>
                  <a:srgbClr val="1A1A1A"/>
                </a:solidFill>
                <a:latin typeface="-apple-system"/>
              </a:rPr>
            </a:br>
            <a:r>
              <a:rPr lang="en-US" sz="3200" dirty="0">
                <a:solidFill>
                  <a:srgbClr val="1A1A1A"/>
                </a:solidFill>
                <a:latin typeface="-apple-system"/>
              </a:rPr>
              <a:t>The dignity of choice.</a:t>
            </a:r>
            <a:endParaRPr lang="en-US" sz="3200" dirty="0">
              <a:solidFill>
                <a:schemeClr val="accent2">
                  <a:lumMod val="75000"/>
                </a:schemeClr>
              </a:solidFill>
            </a:endParaRPr>
          </a:p>
        </p:txBody>
      </p:sp>
    </p:spTree>
    <p:extLst>
      <p:ext uri="{BB962C8B-B14F-4D97-AF65-F5344CB8AC3E}">
        <p14:creationId xmlns:p14="http://schemas.microsoft.com/office/powerpoint/2010/main" val="3781109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r>
              <a:rPr lang="en-US" dirty="0">
                <a:solidFill>
                  <a:schemeClr val="tx1"/>
                </a:solidFill>
              </a:rPr>
              <a:t>They just need to do this.</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3287391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You are not in control.</a:t>
            </a:r>
            <a:endParaRPr lang="en-US" sz="3200" dirty="0">
              <a:solidFill>
                <a:schemeClr val="accent2">
                  <a:lumMod val="75000"/>
                </a:schemeClr>
              </a:solidFill>
            </a:endParaRPr>
          </a:p>
        </p:txBody>
      </p:sp>
    </p:spTree>
    <p:extLst>
      <p:ext uri="{BB962C8B-B14F-4D97-AF65-F5344CB8AC3E}">
        <p14:creationId xmlns:p14="http://schemas.microsoft.com/office/powerpoint/2010/main" val="11513453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1688841"/>
            <a:ext cx="9443357" cy="4902458"/>
          </a:xfrm>
        </p:spPr>
        <p:txBody>
          <a:bodyPr anchor="b">
            <a:normAutofit/>
          </a:bodyPr>
          <a:lstStyle/>
          <a:p>
            <a:r>
              <a:rPr lang="en-US" sz="3200" dirty="0">
                <a:solidFill>
                  <a:srgbClr val="1A1A1A"/>
                </a:solidFill>
                <a:latin typeface="-apple-system"/>
              </a:rPr>
              <a:t>Educate yourself.</a:t>
            </a:r>
            <a:br>
              <a:rPr lang="en-US" sz="3200" dirty="0">
                <a:solidFill>
                  <a:srgbClr val="1A1A1A"/>
                </a:solidFill>
                <a:latin typeface="-apple-system"/>
              </a:rPr>
            </a:br>
            <a:r>
              <a:rPr lang="en-US" sz="3200" dirty="0">
                <a:solidFill>
                  <a:srgbClr val="1A1A1A"/>
                </a:solidFill>
                <a:latin typeface="-apple-system"/>
              </a:rPr>
              <a:t>Be patient.</a:t>
            </a:r>
            <a:br>
              <a:rPr lang="en-US" sz="3200" dirty="0">
                <a:solidFill>
                  <a:srgbClr val="1A1A1A"/>
                </a:solidFill>
                <a:latin typeface="-apple-system"/>
              </a:rPr>
            </a:br>
            <a:r>
              <a:rPr lang="en-US" sz="3200" dirty="0">
                <a:solidFill>
                  <a:srgbClr val="1A1A1A"/>
                </a:solidFill>
                <a:latin typeface="-apple-system"/>
              </a:rPr>
              <a:t>Listen empathically.</a:t>
            </a:r>
            <a:endParaRPr lang="en-US" sz="3200" dirty="0">
              <a:solidFill>
                <a:schemeClr val="accent2">
                  <a:lumMod val="75000"/>
                </a:schemeClr>
              </a:solidFill>
            </a:endParaRPr>
          </a:p>
        </p:txBody>
      </p:sp>
    </p:spTree>
    <p:extLst>
      <p:ext uri="{BB962C8B-B14F-4D97-AF65-F5344CB8AC3E}">
        <p14:creationId xmlns:p14="http://schemas.microsoft.com/office/powerpoint/2010/main" val="15565207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r>
              <a:rPr lang="en-US" dirty="0">
                <a:solidFill>
                  <a:schemeClr val="tx1"/>
                </a:solidFill>
              </a:rPr>
              <a:t>They do not think they can make it.</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414890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31250" b="31250"/>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fontScale="90000"/>
          </a:bodyPr>
          <a:lstStyle/>
          <a:p>
            <a:br>
              <a:rPr lang="en-US" dirty="0">
                <a:solidFill>
                  <a:schemeClr val="tx1"/>
                </a:solidFill>
              </a:rPr>
            </a:br>
            <a:br>
              <a:rPr lang="en-US" dirty="0">
                <a:solidFill>
                  <a:schemeClr val="tx1"/>
                </a:solidFill>
              </a:rPr>
            </a:br>
            <a:r>
              <a:rPr lang="en-US" dirty="0">
                <a:solidFill>
                  <a:schemeClr val="bg1">
                    <a:lumMod val="75000"/>
                  </a:schemeClr>
                </a:solidFill>
              </a:rPr>
              <a:t>Believe in them until they can believe for themselves</a:t>
            </a: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39224584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Is it hard?</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r>
              <a:rPr lang="en-US" sz="1200" b="0" i="0" dirty="0">
                <a:solidFill>
                  <a:srgbClr val="1A1A1A"/>
                </a:solidFill>
                <a:effectLst/>
                <a:latin typeface="-apple-system"/>
              </a:rPr>
              <a:t>Photo by</a:t>
            </a:r>
            <a:endParaRPr lang="en-US" sz="12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14651819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Is it frustrating?</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3793407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Their problems will bring out your problems. </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40480300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12500" b="12500"/>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sz="1200" dirty="0"/>
              <a:t>Photo by Brett Jordan from </a:t>
            </a:r>
            <a:r>
              <a:rPr lang="en-US" sz="1200" dirty="0" err="1">
                <a:hlinkClick r:id="rId4"/>
              </a:rPr>
              <a:t>Pexels</a:t>
            </a:r>
            <a:endParaRPr lang="en-US" sz="1200" dirty="0"/>
          </a:p>
        </p:txBody>
      </p:sp>
    </p:spTree>
    <p:extLst>
      <p:ext uri="{BB962C8B-B14F-4D97-AF65-F5344CB8AC3E}">
        <p14:creationId xmlns:p14="http://schemas.microsoft.com/office/powerpoint/2010/main" val="1683441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Is it hard?</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3"/>
              </a:rPr>
              <a:t>Marcelo </a:t>
            </a:r>
            <a:r>
              <a:rPr lang="en-US" sz="1200" b="1" i="0" u="none" strike="noStrike" dirty="0" err="1">
                <a:solidFill>
                  <a:srgbClr val="1A1A1A"/>
                </a:solidFill>
                <a:effectLst/>
                <a:latin typeface="-apple-system"/>
                <a:hlinkClick r:id="rId3"/>
              </a:rPr>
              <a:t>Jaboo</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4"/>
              </a:rPr>
              <a:t>Pexels</a:t>
            </a:r>
            <a:endParaRPr lang="en-US" sz="12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3757160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flower illustrations">
            <a:extLst>
              <a:ext uri="{FF2B5EF4-FFF2-40B4-BE49-F238E27FC236}">
                <a16:creationId xmlns:a16="http://schemas.microsoft.com/office/drawing/2014/main" id="{46768272-0F6A-4E58-A45C-F10D015D895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 y="0"/>
            <a:ext cx="12191980" cy="6858000"/>
          </a:xfrm>
          <a:prstGeom prst="rect">
            <a:avLst/>
          </a:prstGeom>
        </p:spPr>
      </p:pic>
      <p:sp useBgFill="1">
        <p:nvSpPr>
          <p:cNvPr id="73" name="Rectangle 72">
            <a:extLst>
              <a:ext uri="{FF2B5EF4-FFF2-40B4-BE49-F238E27FC236}">
                <a16:creationId xmlns:a16="http://schemas.microsoft.com/office/drawing/2014/main" id="{BF9FFE17-DE95-4821-ACC1-B90C954492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75" name="Rectangle 74">
            <a:extLst>
              <a:ext uri="{FF2B5EF4-FFF2-40B4-BE49-F238E27FC236}">
                <a16:creationId xmlns:a16="http://schemas.microsoft.com/office/drawing/2014/main" id="{03CF76AF-FF72-4430-A772-0584032902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771132" y="2091263"/>
            <a:ext cx="8649738" cy="2590800"/>
          </a:xfrm>
        </p:spPr>
        <p:txBody>
          <a:bodyPr>
            <a:normAutofit/>
          </a:bodyPr>
          <a:lstStyle/>
          <a:p>
            <a:r>
              <a:rPr lang="en-US" sz="6800" dirty="0"/>
              <a:t>Mental Health Integration</a:t>
            </a:r>
          </a:p>
        </p:txBody>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1771130" y="4682062"/>
            <a:ext cx="8652788" cy="457201"/>
          </a:xfrm>
        </p:spPr>
        <p:txBody>
          <a:bodyPr>
            <a:normAutofit/>
          </a:bodyPr>
          <a:lstStyle/>
          <a:p>
            <a:pPr>
              <a:spcAft>
                <a:spcPts val="600"/>
              </a:spcAft>
            </a:pPr>
            <a:r>
              <a:rPr lang="en-US" sz="1800" dirty="0"/>
              <a:t>Week 10 Part 3- </a:t>
            </a:r>
            <a:r>
              <a:rPr lang="en-US" dirty="0"/>
              <a:t>Resourcing</a:t>
            </a:r>
            <a:endParaRPr lang="en-US" sz="1800" dirty="0"/>
          </a:p>
        </p:txBody>
      </p:sp>
      <p:sp>
        <p:nvSpPr>
          <p:cNvPr id="77" name="Rectangle 76">
            <a:extLst>
              <a:ext uri="{FF2B5EF4-FFF2-40B4-BE49-F238E27FC236}">
                <a16:creationId xmlns:a16="http://schemas.microsoft.com/office/drawing/2014/main" id="{0B1C8180-2FDD-4202-8C45-4057CB1AB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9" name="Straight Connector 78">
            <a:extLst>
              <a:ext uri="{FF2B5EF4-FFF2-40B4-BE49-F238E27FC236}">
                <a16:creationId xmlns:a16="http://schemas.microsoft.com/office/drawing/2014/main" id="{D6E86CC6-13EA-4A88-86AD-CF27BF52CC9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F80B441-4F7D-4B40-8A13-FED03A1F3A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0C7FD1A-44B1-4E4C-B0C9-A8103DCCDC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9142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2536106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a:stretch/>
        </p:blipFill>
        <p:spPr>
          <a:xfrm>
            <a:off x="-169817" y="-109138"/>
            <a:ext cx="13716000" cy="9119680"/>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b="1" i="0" dirty="0">
                <a:solidFill>
                  <a:srgbClr val="000000"/>
                </a:solidFill>
                <a:effectLst/>
                <a:latin typeface="system-ui"/>
              </a:rPr>
              <a:t>Supporting someone else is going to cost you something. </a:t>
            </a:r>
          </a:p>
          <a:p>
            <a:pPr algn="l"/>
            <a:endParaRPr lang="en-US" sz="1600" b="1" dirty="0">
              <a:solidFill>
                <a:srgbClr val="000000"/>
              </a:solidFill>
              <a:latin typeface="system-ui"/>
            </a:endParaRPr>
          </a:p>
          <a:p>
            <a:pPr algn="l"/>
            <a:r>
              <a:rPr lang="en-US" sz="1600" b="1" i="0" dirty="0">
                <a:solidFill>
                  <a:srgbClr val="000000"/>
                </a:solidFill>
                <a:effectLst/>
                <a:latin typeface="system-ui"/>
              </a:rPr>
              <a:t>You need your own tools.</a:t>
            </a:r>
            <a:endParaRPr lang="en-US" sz="1600" i="0" dirty="0">
              <a:solidFill>
                <a:srgbClr val="000000"/>
              </a:solidFill>
              <a:effectLst/>
              <a:latin typeface="system-ui"/>
            </a:endParaRPr>
          </a:p>
        </p:txBody>
      </p:sp>
    </p:spTree>
    <p:extLst>
      <p:ext uri="{BB962C8B-B14F-4D97-AF65-F5344CB8AC3E}">
        <p14:creationId xmlns:p14="http://schemas.microsoft.com/office/powerpoint/2010/main" val="23294905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13" b="7813"/>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
        <p:nvSpPr>
          <p:cNvPr id="3" name="TextBox 2">
            <a:extLst>
              <a:ext uri="{FF2B5EF4-FFF2-40B4-BE49-F238E27FC236}">
                <a16:creationId xmlns:a16="http://schemas.microsoft.com/office/drawing/2014/main" id="{50AC0BF3-30EE-4DBF-8C6D-3144925162E2}"/>
              </a:ext>
            </a:extLst>
          </p:cNvPr>
          <p:cNvSpPr txBox="1"/>
          <p:nvPr/>
        </p:nvSpPr>
        <p:spPr>
          <a:xfrm>
            <a:off x="410547" y="5859624"/>
            <a:ext cx="5794310" cy="276999"/>
          </a:xfrm>
          <a:prstGeom prst="rect">
            <a:avLst/>
          </a:prstGeom>
          <a:noFill/>
        </p:spPr>
        <p:txBody>
          <a:bodyPr wrap="square" rtlCol="0">
            <a:spAutoFit/>
          </a:bodyPr>
          <a:lstStyle/>
          <a:p>
            <a:r>
              <a:rPr lang="en-US" sz="1200" b="0" i="0" dirty="0">
                <a:solidFill>
                  <a:schemeClr val="bg1">
                    <a:lumMod val="75000"/>
                  </a:schemeClr>
                </a:solidFill>
                <a:effectLst/>
                <a:latin typeface="-apple-system"/>
              </a:rPr>
              <a:t>Photo by </a:t>
            </a:r>
            <a:r>
              <a:rPr lang="en-US" sz="1200" b="1" i="0" u="none" strike="noStrike" dirty="0">
                <a:solidFill>
                  <a:srgbClr val="F7B615"/>
                </a:solidFill>
                <a:effectLst/>
                <a:latin typeface="-apple-system"/>
                <a:hlinkClick r:id="rId4">
                  <a:extLst>
                    <a:ext uri="{A12FA001-AC4F-418D-AE19-62706E023703}">
                      <ahyp:hlinkClr xmlns:ahyp="http://schemas.microsoft.com/office/drawing/2018/hyperlinkcolor" val="tx"/>
                    </a:ext>
                  </a:extLst>
                </a:hlinkClick>
              </a:rPr>
              <a:t>Jakub </a:t>
            </a:r>
            <a:r>
              <a:rPr lang="en-US" sz="1200" b="1" i="0" u="none" strike="noStrike" dirty="0" err="1">
                <a:solidFill>
                  <a:schemeClr val="bg1">
                    <a:lumMod val="75000"/>
                  </a:schemeClr>
                </a:solidFill>
                <a:effectLst/>
                <a:latin typeface="-apple-system"/>
                <a:hlinkClick r:id="rId4">
                  <a:extLst>
                    <a:ext uri="{A12FA001-AC4F-418D-AE19-62706E023703}">
                      <ahyp:hlinkClr xmlns:ahyp="http://schemas.microsoft.com/office/drawing/2018/hyperlinkcolor" val="tx"/>
                    </a:ext>
                  </a:extLst>
                </a:hlinkClick>
              </a:rPr>
              <a:t>Novacek</a:t>
            </a:r>
            <a:r>
              <a:rPr lang="en-US" sz="1200" b="0" i="0" dirty="0">
                <a:solidFill>
                  <a:schemeClr val="bg1">
                    <a:lumMod val="75000"/>
                  </a:schemeClr>
                </a:solidFill>
                <a:effectLst/>
                <a:latin typeface="-apple-system"/>
              </a:rPr>
              <a:t> from </a:t>
            </a:r>
            <a:r>
              <a:rPr lang="en-US" sz="1200" b="1" i="0" u="none" strike="noStrike" dirty="0" err="1">
                <a:solidFill>
                  <a:schemeClr val="bg1">
                    <a:lumMod val="75000"/>
                  </a:schemeClr>
                </a:solidFill>
                <a:effectLst/>
                <a:latin typeface="-apple-system"/>
                <a:hlinkClick r:id="rId5">
                  <a:extLst>
                    <a:ext uri="{A12FA001-AC4F-418D-AE19-62706E023703}">
                      <ahyp:hlinkClr xmlns:ahyp="http://schemas.microsoft.com/office/drawing/2018/hyperlinkcolor" val="tx"/>
                    </a:ext>
                  </a:extLst>
                </a:hlinkClick>
              </a:rPr>
              <a:t>Pexels</a:t>
            </a:r>
            <a:endParaRPr lang="en-US" sz="1200" dirty="0">
              <a:solidFill>
                <a:schemeClr val="bg1">
                  <a:lumMod val="75000"/>
                </a:schemeClr>
              </a:solidFill>
            </a:endParaRPr>
          </a:p>
        </p:txBody>
      </p:sp>
      <p:sp>
        <p:nvSpPr>
          <p:cNvPr id="5" name="TextBox 4">
            <a:extLst>
              <a:ext uri="{FF2B5EF4-FFF2-40B4-BE49-F238E27FC236}">
                <a16:creationId xmlns:a16="http://schemas.microsoft.com/office/drawing/2014/main" id="{ECD340D7-B3CF-4C39-A599-1B7DAE28879C}"/>
              </a:ext>
            </a:extLst>
          </p:cNvPr>
          <p:cNvSpPr txBox="1"/>
          <p:nvPr/>
        </p:nvSpPr>
        <p:spPr>
          <a:xfrm>
            <a:off x="7853265" y="5134559"/>
            <a:ext cx="3928188" cy="923330"/>
          </a:xfrm>
          <a:prstGeom prst="rect">
            <a:avLst/>
          </a:prstGeom>
          <a:noFill/>
        </p:spPr>
        <p:txBody>
          <a:bodyPr wrap="square" rtlCol="0">
            <a:spAutoFit/>
          </a:bodyPr>
          <a:lstStyle/>
          <a:p>
            <a:r>
              <a:rPr lang="en-US" dirty="0">
                <a:solidFill>
                  <a:schemeClr val="bg1">
                    <a:lumMod val="75000"/>
                  </a:schemeClr>
                </a:solidFill>
              </a:rPr>
              <a:t>Everyone orbits around the sick person. They do not necessarily help. </a:t>
            </a:r>
          </a:p>
        </p:txBody>
      </p:sp>
    </p:spTree>
    <p:extLst>
      <p:ext uri="{BB962C8B-B14F-4D97-AF65-F5344CB8AC3E}">
        <p14:creationId xmlns:p14="http://schemas.microsoft.com/office/powerpoint/2010/main" val="24978527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a:stretch/>
        </p:blipFill>
        <p:spPr>
          <a:xfrm>
            <a:off x="-169817" y="-109138"/>
            <a:ext cx="13716000" cy="9119680"/>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b="1" i="0" dirty="0">
                <a:solidFill>
                  <a:srgbClr val="000000"/>
                </a:solidFill>
                <a:effectLst/>
                <a:latin typeface="system-ui"/>
              </a:rPr>
              <a:t>Find or build a support network for yourself</a:t>
            </a:r>
            <a:r>
              <a:rPr lang="en-US" sz="1600" b="1" dirty="0">
                <a:solidFill>
                  <a:srgbClr val="000000"/>
                </a:solidFill>
                <a:latin typeface="system-ui"/>
              </a:rPr>
              <a:t>.</a:t>
            </a:r>
          </a:p>
          <a:p>
            <a:pPr algn="l"/>
            <a:endParaRPr lang="en-US" sz="1600" b="1" i="0" dirty="0">
              <a:solidFill>
                <a:srgbClr val="000000"/>
              </a:solidFill>
              <a:effectLst/>
              <a:latin typeface="system-ui"/>
            </a:endParaRPr>
          </a:p>
          <a:p>
            <a:pPr algn="l"/>
            <a:r>
              <a:rPr lang="en-US" sz="1600" b="1" dirty="0">
                <a:solidFill>
                  <a:srgbClr val="000000"/>
                </a:solidFill>
                <a:latin typeface="system-ui"/>
              </a:rPr>
              <a:t>Get therapy.</a:t>
            </a:r>
          </a:p>
          <a:p>
            <a:pPr algn="l"/>
            <a:endParaRPr lang="en-US" sz="1600" b="1" i="0" dirty="0">
              <a:solidFill>
                <a:srgbClr val="000000"/>
              </a:solidFill>
              <a:effectLst/>
              <a:latin typeface="system-ui"/>
            </a:endParaRPr>
          </a:p>
          <a:p>
            <a:pPr algn="l"/>
            <a:r>
              <a:rPr lang="en-US" sz="1600" b="1" i="0" dirty="0">
                <a:solidFill>
                  <a:srgbClr val="000000"/>
                </a:solidFill>
                <a:effectLst/>
                <a:latin typeface="system-ui"/>
              </a:rPr>
              <a:t>Practice self-care</a:t>
            </a:r>
            <a:r>
              <a:rPr lang="en-US" sz="1600" b="1" dirty="0">
                <a:solidFill>
                  <a:srgbClr val="000000"/>
                </a:solidFill>
                <a:latin typeface="system-ui"/>
              </a:rPr>
              <a:t>.</a:t>
            </a:r>
          </a:p>
          <a:p>
            <a:pPr algn="l"/>
            <a:endParaRPr lang="en-US" sz="1600" b="1" i="0" dirty="0">
              <a:solidFill>
                <a:srgbClr val="000000"/>
              </a:solidFill>
              <a:effectLst/>
              <a:latin typeface="system-ui"/>
            </a:endParaRPr>
          </a:p>
          <a:p>
            <a:pPr algn="l"/>
            <a:r>
              <a:rPr lang="en-US" sz="1600" b="1" dirty="0">
                <a:solidFill>
                  <a:srgbClr val="000000"/>
                </a:solidFill>
                <a:latin typeface="system-ui"/>
              </a:rPr>
              <a:t>You cannot help someone else if you need taking care of. </a:t>
            </a:r>
            <a:endParaRPr lang="en-US" sz="1600" b="1" i="0" dirty="0">
              <a:solidFill>
                <a:srgbClr val="000000"/>
              </a:solidFill>
              <a:effectLst/>
              <a:latin typeface="system-ui"/>
            </a:endParaRPr>
          </a:p>
        </p:txBody>
      </p:sp>
    </p:spTree>
    <p:extLst>
      <p:ext uri="{BB962C8B-B14F-4D97-AF65-F5344CB8AC3E}">
        <p14:creationId xmlns:p14="http://schemas.microsoft.com/office/powerpoint/2010/main" val="31426709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Their problems will bring out your problems. </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4843366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Often, being a helpful supporter will feel selfish.</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60306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7870" b="7870"/>
          <a:stretch/>
        </p:blipFill>
        <p:spPr>
          <a:xfrm>
            <a:off x="1" y="11"/>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0" y="447869"/>
            <a:ext cx="12191999" cy="6143430"/>
          </a:xfrm>
        </p:spPr>
        <p:txBody>
          <a:bodyPr anchor="b">
            <a:normAutofit/>
          </a:bodyPr>
          <a:lstStyle/>
          <a:p>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1">
            <a:extLst>
              <a:ext uri="{FF2B5EF4-FFF2-40B4-BE49-F238E27FC236}">
                <a16:creationId xmlns:a16="http://schemas.microsoft.com/office/drawing/2014/main" id="{89713829-3FE6-4BD7-B374-B51FE03490BB}"/>
              </a:ext>
            </a:extLst>
          </p:cNvPr>
          <p:cNvSpPr txBox="1">
            <a:spLocks/>
          </p:cNvSpPr>
          <p:nvPr/>
        </p:nvSpPr>
        <p:spPr>
          <a:xfrm>
            <a:off x="8033656" y="5225143"/>
            <a:ext cx="4158343" cy="1275572"/>
          </a:xfrm>
          <a:prstGeom prst="rect">
            <a:avLst/>
          </a:prstGeom>
        </p:spPr>
        <p:txBody>
          <a:bodyPr vert="horz" lIns="91440" tIns="45720" rIns="91440" bIns="45720" rtlCol="0" anchor="b">
            <a:normAutofit/>
          </a:bodyPr>
          <a:lstStyle>
            <a:lvl1pPr algn="ctr" defTabSz="914400" rtl="0" eaLnBrk="1" latinLnBrk="0" hangingPunct="1">
              <a:lnSpc>
                <a:spcPct val="83000"/>
              </a:lnSpc>
              <a:spcBef>
                <a:spcPct val="0"/>
              </a:spcBef>
              <a:buNone/>
              <a:defRPr lang="en-US" sz="6800" b="0" i="0" kern="1200" cap="all" spc="-100" baseline="0" dirty="0">
                <a:solidFill>
                  <a:schemeClr val="tx1">
                    <a:lumMod val="85000"/>
                    <a:lumOff val="15000"/>
                  </a:schemeClr>
                </a:solidFill>
                <a:effectLst/>
                <a:latin typeface="+mj-lt"/>
                <a:ea typeface="+mn-ea"/>
                <a:cs typeface="+mn-cs"/>
              </a:defRPr>
            </a:lvl1pPr>
          </a:lstStyle>
          <a:p>
            <a:endParaRPr lang="en-US" dirty="0">
              <a:solidFill>
                <a:schemeClr val="accent2">
                  <a:lumMod val="75000"/>
                </a:schemeClr>
              </a:solidFill>
            </a:endParaRPr>
          </a:p>
        </p:txBody>
      </p:sp>
    </p:spTree>
    <p:extLst>
      <p:ext uri="{BB962C8B-B14F-4D97-AF65-F5344CB8AC3E}">
        <p14:creationId xmlns:p14="http://schemas.microsoft.com/office/powerpoint/2010/main" val="15419453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a:stretch/>
        </p:blipFill>
        <p:spPr>
          <a:xfrm>
            <a:off x="-169817" y="-109138"/>
            <a:ext cx="13716000" cy="9119680"/>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b="1" i="0" dirty="0">
                <a:solidFill>
                  <a:srgbClr val="000000"/>
                </a:solidFill>
                <a:effectLst/>
                <a:latin typeface="system-ui"/>
              </a:rPr>
              <a:t>Build resource lists for the person you are supporting that do not just involve you</a:t>
            </a:r>
            <a:r>
              <a:rPr lang="en-US" sz="1600" b="1" dirty="0">
                <a:solidFill>
                  <a:srgbClr val="000000"/>
                </a:solidFill>
                <a:latin typeface="system-ui"/>
              </a:rPr>
              <a:t>. </a:t>
            </a:r>
          </a:p>
          <a:p>
            <a:pPr algn="l"/>
            <a:endParaRPr lang="en-US" sz="1600" b="1" i="0" dirty="0">
              <a:solidFill>
                <a:srgbClr val="000000"/>
              </a:solidFill>
              <a:effectLst/>
              <a:latin typeface="system-ui"/>
            </a:endParaRPr>
          </a:p>
          <a:p>
            <a:pPr algn="l"/>
            <a:r>
              <a:rPr lang="en-US" sz="1600" b="1" dirty="0">
                <a:solidFill>
                  <a:srgbClr val="000000"/>
                </a:solidFill>
                <a:latin typeface="system-ui"/>
              </a:rPr>
              <a:t>Psychiatric resources</a:t>
            </a:r>
          </a:p>
          <a:p>
            <a:pPr algn="l"/>
            <a:r>
              <a:rPr lang="en-US" sz="1600" b="1" dirty="0">
                <a:solidFill>
                  <a:srgbClr val="000000"/>
                </a:solidFill>
                <a:latin typeface="system-ui"/>
              </a:rPr>
              <a:t>Therapeutic resources</a:t>
            </a:r>
          </a:p>
          <a:p>
            <a:pPr algn="l"/>
            <a:r>
              <a:rPr lang="en-US" sz="1600" b="1" dirty="0">
                <a:solidFill>
                  <a:srgbClr val="000000"/>
                </a:solidFill>
                <a:latin typeface="system-ui"/>
              </a:rPr>
              <a:t>Community resources</a:t>
            </a:r>
          </a:p>
          <a:p>
            <a:pPr algn="l"/>
            <a:r>
              <a:rPr lang="en-US" sz="1600" b="1" dirty="0">
                <a:solidFill>
                  <a:srgbClr val="000000"/>
                </a:solidFill>
                <a:latin typeface="system-ui"/>
              </a:rPr>
              <a:t>Volunteering resources</a:t>
            </a:r>
          </a:p>
          <a:p>
            <a:pPr algn="l"/>
            <a:r>
              <a:rPr lang="en-US" sz="1600" b="1" dirty="0">
                <a:solidFill>
                  <a:srgbClr val="000000"/>
                </a:solidFill>
                <a:latin typeface="system-ui"/>
              </a:rPr>
              <a:t>Self-care resources</a:t>
            </a:r>
          </a:p>
          <a:p>
            <a:pPr algn="l"/>
            <a:r>
              <a:rPr lang="en-US" sz="1600" b="1" dirty="0">
                <a:solidFill>
                  <a:srgbClr val="000000"/>
                </a:solidFill>
                <a:latin typeface="system-ui"/>
              </a:rPr>
              <a:t>Invitations to play</a:t>
            </a:r>
          </a:p>
          <a:p>
            <a:pPr algn="l"/>
            <a:endParaRPr lang="en-US" sz="1600" b="1" dirty="0">
              <a:solidFill>
                <a:srgbClr val="000000"/>
              </a:solidFill>
              <a:latin typeface="system-ui"/>
            </a:endParaRPr>
          </a:p>
          <a:p>
            <a:pPr algn="l"/>
            <a:endParaRPr lang="en-US" sz="1600" b="1" dirty="0">
              <a:solidFill>
                <a:srgbClr val="000000"/>
              </a:solidFill>
              <a:latin typeface="system-ui"/>
            </a:endParaRPr>
          </a:p>
        </p:txBody>
      </p:sp>
    </p:spTree>
    <p:extLst>
      <p:ext uri="{BB962C8B-B14F-4D97-AF65-F5344CB8AC3E}">
        <p14:creationId xmlns:p14="http://schemas.microsoft.com/office/powerpoint/2010/main" val="41253844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4"/>
          <a:srcRect t="7813" b="7813"/>
          <a:stretch/>
        </p:blipFill>
        <p:spPr>
          <a:xfrm>
            <a:off x="1" y="10"/>
            <a:ext cx="12191999" cy="6857989"/>
          </a:xfrm>
          <a:prstGeom prst="rect">
            <a:avLst/>
          </a:prstGeom>
        </p:spPr>
      </p:pic>
      <p:sp>
        <p:nvSpPr>
          <p:cNvPr id="94" name="Rectangle 87">
            <a:extLst>
              <a:ext uri="{FF2B5EF4-FFF2-40B4-BE49-F238E27FC236}">
                <a16:creationId xmlns:a16="http://schemas.microsoft.com/office/drawing/2014/main" id="{87FD26E4-041F-4EF2-B92D-6034C0F8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37549"/>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dirty="0">
                <a:solidFill>
                  <a:schemeClr val="accent2">
                    <a:lumMod val="75000"/>
                  </a:schemeClr>
                </a:solidFill>
              </a:rPr>
              <a:t>The right things are often the hard things</a:t>
            </a:r>
          </a:p>
        </p:txBody>
      </p:sp>
    </p:spTree>
    <p:extLst>
      <p:ext uri="{BB962C8B-B14F-4D97-AF65-F5344CB8AC3E}">
        <p14:creationId xmlns:p14="http://schemas.microsoft.com/office/powerpoint/2010/main" val="3539220379"/>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Is it frustrating?</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3"/>
              </a:rPr>
              <a:t>Marcelo </a:t>
            </a:r>
            <a:r>
              <a:rPr lang="en-US" sz="1200" b="1" i="0" u="none" strike="noStrike" dirty="0" err="1">
                <a:solidFill>
                  <a:srgbClr val="1A1A1A"/>
                </a:solidFill>
                <a:effectLst/>
                <a:latin typeface="-apple-system"/>
                <a:hlinkClick r:id="rId3"/>
              </a:rPr>
              <a:t>Jaboo</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4"/>
              </a:rPr>
              <a:t>Pexels</a:t>
            </a:r>
            <a:endParaRPr lang="en-US" sz="12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31554426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rotWithShape="1">
          <a:blip r:embed="rId4">
            <a:alphaModFix/>
          </a:blip>
          <a:srcRect t="17459" b="17699"/>
          <a:stretch/>
        </p:blipFill>
        <p:spPr>
          <a:xfrm>
            <a:off x="1" y="10"/>
            <a:ext cx="12191999" cy="6857989"/>
          </a:xfrm>
          <a:prstGeom prst="rect">
            <a:avLst/>
          </a:prstGeom>
        </p:spPr>
      </p:pic>
      <p:sp>
        <p:nvSpPr>
          <p:cNvPr id="94" name="Rectangle 87">
            <a:extLst>
              <a:ext uri="{FF2B5EF4-FFF2-40B4-BE49-F238E27FC236}">
                <a16:creationId xmlns:a16="http://schemas.microsoft.com/office/drawing/2014/main" id="{87FD26E4-041F-4EF2-B92D-6034C0F8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37549"/>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dirty="0">
                <a:solidFill>
                  <a:schemeClr val="accent2">
                    <a:lumMod val="75000"/>
                  </a:schemeClr>
                </a:solidFill>
              </a:rPr>
              <a:t>The relationship is in the midst of the struggle</a:t>
            </a:r>
          </a:p>
        </p:txBody>
      </p:sp>
    </p:spTree>
    <p:extLst>
      <p:ext uri="{BB962C8B-B14F-4D97-AF65-F5344CB8AC3E}">
        <p14:creationId xmlns:p14="http://schemas.microsoft.com/office/powerpoint/2010/main" val="3801995540"/>
      </p:ext>
    </p:extLst>
  </p:cSld>
  <p:clrMapOvr>
    <a:overrideClrMapping bg1="dk1" tx1="lt1" bg2="dk2" tx2="lt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4"/>
          <a:srcRect t="12500" b="12500"/>
          <a:stretch/>
        </p:blipFill>
        <p:spPr>
          <a:xfrm>
            <a:off x="1" y="10"/>
            <a:ext cx="12191999" cy="6857989"/>
          </a:xfrm>
          <a:prstGeom prst="rect">
            <a:avLst/>
          </a:prstGeom>
        </p:spPr>
      </p:pic>
      <p:sp>
        <p:nvSpPr>
          <p:cNvPr id="94" name="Rectangle 87">
            <a:extLst>
              <a:ext uri="{FF2B5EF4-FFF2-40B4-BE49-F238E27FC236}">
                <a16:creationId xmlns:a16="http://schemas.microsoft.com/office/drawing/2014/main" id="{87FD26E4-041F-4EF2-B92D-6034C0F8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37549"/>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5"/>
              </a:rPr>
              <a:t>Brett Jordan</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6"/>
              </a:rPr>
              <a:t>Pexels</a:t>
            </a:r>
            <a:endParaRPr lang="en-US" sz="1200" dirty="0">
              <a:solidFill>
                <a:schemeClr val="accent2">
                  <a:lumMod val="75000"/>
                </a:schemeClr>
              </a:solidFill>
            </a:endParaRPr>
          </a:p>
        </p:txBody>
      </p:sp>
    </p:spTree>
    <p:extLst>
      <p:ext uri="{BB962C8B-B14F-4D97-AF65-F5344CB8AC3E}">
        <p14:creationId xmlns:p14="http://schemas.microsoft.com/office/powerpoint/2010/main" val="3412646759"/>
      </p:ext>
    </p:extLst>
  </p:cSld>
  <p:clrMapOvr>
    <a:overrideClrMapping bg1="dk1" tx1="lt1" bg2="dk2" tx2="lt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4"/>
          <a:srcRect t="7813" b="7813"/>
          <a:stretch/>
        </p:blipFill>
        <p:spPr>
          <a:xfrm>
            <a:off x="1" y="10"/>
            <a:ext cx="12191999" cy="6857989"/>
          </a:xfrm>
          <a:prstGeom prst="rect">
            <a:avLst/>
          </a:prstGeom>
        </p:spPr>
      </p:pic>
      <p:sp>
        <p:nvSpPr>
          <p:cNvPr id="94" name="Rectangle 87">
            <a:extLst>
              <a:ext uri="{FF2B5EF4-FFF2-40B4-BE49-F238E27FC236}">
                <a16:creationId xmlns:a16="http://schemas.microsoft.com/office/drawing/2014/main" id="{87FD26E4-041F-4EF2-B92D-6034C0F8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37549"/>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2" y="3648075"/>
            <a:ext cx="9443357" cy="2943224"/>
          </a:xfrm>
        </p:spPr>
        <p:txBody>
          <a:bodyPr anchor="b">
            <a:normAutofit/>
          </a:bodyPr>
          <a:lstStyle/>
          <a:p>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5"/>
              </a:rPr>
              <a:t>Brett Jordan</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6"/>
              </a:rPr>
              <a:t>Pexels</a:t>
            </a:r>
            <a:endParaRPr lang="en-US" sz="1200" dirty="0">
              <a:solidFill>
                <a:schemeClr val="accent2">
                  <a:lumMod val="75000"/>
                </a:schemeClr>
              </a:solidFill>
            </a:endParaRPr>
          </a:p>
        </p:txBody>
      </p:sp>
    </p:spTree>
    <p:extLst>
      <p:ext uri="{BB962C8B-B14F-4D97-AF65-F5344CB8AC3E}">
        <p14:creationId xmlns:p14="http://schemas.microsoft.com/office/powerpoint/2010/main" val="2602046860"/>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dirty="0">
                <a:solidFill>
                  <a:srgbClr val="1A1A1A"/>
                </a:solidFill>
                <a:latin typeface="-apple-system"/>
              </a:rPr>
              <a:t>How is your self-care?</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What triggers does being a caregiver bring up in you?</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What do you need to do to deal with those?</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500" b="0" i="0" dirty="0">
              <a:effectLst/>
            </a:endParaRPr>
          </a:p>
        </p:txBody>
      </p:sp>
    </p:spTree>
    <p:extLst>
      <p:ext uri="{BB962C8B-B14F-4D97-AF65-F5344CB8AC3E}">
        <p14:creationId xmlns:p14="http://schemas.microsoft.com/office/powerpoint/2010/main" val="6896199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dirty="0">
                <a:solidFill>
                  <a:srgbClr val="1A1A1A"/>
                </a:solidFill>
                <a:latin typeface="-apple-system"/>
              </a:rPr>
              <a:t>How do you play?</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Where do you find yourself feeling most alive?</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How much do you do that? </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Would you like to do it more?</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p:txBody>
      </p:sp>
    </p:spTree>
    <p:extLst>
      <p:ext uri="{BB962C8B-B14F-4D97-AF65-F5344CB8AC3E}">
        <p14:creationId xmlns:p14="http://schemas.microsoft.com/office/powerpoint/2010/main" val="8223012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17" name="Rectangle 20">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A2CF4CE-9CA8-43FC-879C-3E084C2EB884}"/>
              </a:ext>
            </a:extLst>
          </p:cNvPr>
          <p:cNvSpPr txBox="1"/>
          <p:nvPr/>
        </p:nvSpPr>
        <p:spPr>
          <a:xfrm>
            <a:off x="415448" y="427534"/>
            <a:ext cx="5299768" cy="6002932"/>
          </a:xfrm>
          <a:prstGeom prst="rect">
            <a:avLst/>
          </a:prstGeom>
        </p:spPr>
        <p:txBody>
          <a:bodyPr vert="horz" lIns="91440" tIns="45720" rIns="91440" bIns="45720" rtlCol="0">
            <a:noAutofit/>
          </a:bodyPr>
          <a:lstStyle/>
          <a:p>
            <a:pPr algn="l"/>
            <a:r>
              <a:rPr lang="en-US" sz="1600" dirty="0">
                <a:solidFill>
                  <a:srgbClr val="1A1A1A"/>
                </a:solidFill>
                <a:latin typeface="-apple-system"/>
              </a:rPr>
              <a:t>How can you be your best to support those who need you?</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How can you listen better?</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What can you learn about their story?</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r>
              <a:rPr lang="en-US" sz="1600" dirty="0">
                <a:solidFill>
                  <a:srgbClr val="1A1A1A"/>
                </a:solidFill>
                <a:latin typeface="-apple-system"/>
              </a:rPr>
              <a:t>Where does your story intersect?</a:t>
            </a: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a:p>
            <a:pPr algn="l"/>
            <a:endParaRPr lang="en-US" sz="1600" dirty="0">
              <a:solidFill>
                <a:srgbClr val="1A1A1A"/>
              </a:solidFill>
              <a:latin typeface="-apple-system"/>
            </a:endParaRPr>
          </a:p>
          <a:p>
            <a:pPr algn="l"/>
            <a:endParaRPr lang="en-US" sz="1600" b="0" i="0" dirty="0">
              <a:solidFill>
                <a:srgbClr val="1A1A1A"/>
              </a:solidFill>
              <a:effectLst/>
              <a:latin typeface="-apple-system"/>
            </a:endParaRPr>
          </a:p>
        </p:txBody>
      </p:sp>
    </p:spTree>
    <p:extLst>
      <p:ext uri="{BB962C8B-B14F-4D97-AF65-F5344CB8AC3E}">
        <p14:creationId xmlns:p14="http://schemas.microsoft.com/office/powerpoint/2010/main" val="9671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12500" b="12500"/>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lnSpcReduction="10000"/>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1200" u="none" strike="noStrike" dirty="0">
              <a:solidFill>
                <a:srgbClr val="1A1A1A"/>
              </a:solidFill>
              <a:latin typeface="-apple-system"/>
            </a:endParaRPr>
          </a:p>
          <a:p>
            <a:pPr algn="ctr">
              <a:spcAft>
                <a:spcPts val="600"/>
              </a:spcAft>
              <a:buClr>
                <a:schemeClr val="tx1">
                  <a:lumMod val="85000"/>
                  <a:lumOff val="15000"/>
                </a:schemeClr>
              </a:buClr>
            </a:pPr>
            <a:endParaRPr lang="en-US" sz="1200" dirty="0">
              <a:solidFill>
                <a:srgbClr val="1A1A1A"/>
              </a:solidFill>
              <a:latin typeface="-apple-system"/>
            </a:endParaRPr>
          </a:p>
          <a:p>
            <a:pPr algn="ctr">
              <a:spcAft>
                <a:spcPts val="600"/>
              </a:spcAft>
              <a:buClr>
                <a:schemeClr val="tx1">
                  <a:lumMod val="85000"/>
                  <a:lumOff val="15000"/>
                </a:schemeClr>
              </a:buClr>
            </a:pPr>
            <a:endParaRPr lang="en-US" sz="1200" u="none" strike="noStrike" dirty="0">
              <a:solidFill>
                <a:srgbClr val="1A1A1A"/>
              </a:solidFill>
              <a:latin typeface="-apple-system"/>
            </a:endParaRPr>
          </a:p>
          <a:p>
            <a:pPr algn="ctr">
              <a:spcAft>
                <a:spcPts val="600"/>
              </a:spcAft>
              <a:buClr>
                <a:schemeClr val="tx1">
                  <a:lumMod val="85000"/>
                  <a:lumOff val="15000"/>
                </a:schemeClr>
              </a:buClr>
            </a:pPr>
            <a:r>
              <a:rPr lang="en-US" sz="4400" dirty="0">
                <a:solidFill>
                  <a:schemeClr val="bg1"/>
                </a:solidFill>
                <a:latin typeface="-apple-system"/>
              </a:rPr>
              <a:t>2008</a:t>
            </a:r>
            <a:endParaRPr lang="en-US" sz="12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1221309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A0E23D-A3A4-47DA-BC99-547484BBF5BB}"/>
              </a:ext>
            </a:extLst>
          </p:cNvPr>
          <p:cNvPicPr>
            <a:picLocks noGrp="1" noChangeAspect="1"/>
          </p:cNvPicPr>
          <p:nvPr>
            <p:ph idx="1"/>
          </p:nvPr>
        </p:nvPicPr>
        <p:blipFill>
          <a:blip r:embed="rId2"/>
          <a:srcRect t="7812" b="7812"/>
          <a:stretch/>
        </p:blipFill>
        <p:spPr>
          <a:xfrm>
            <a:off x="20" y="1"/>
            <a:ext cx="12191980" cy="6857999"/>
          </a:xfrm>
          <a:prstGeom prst="rect">
            <a:avLst/>
          </a:prstGeom>
        </p:spPr>
      </p:pic>
      <p:sp>
        <p:nvSpPr>
          <p:cNvPr id="3" name="TextBox 2">
            <a:extLst>
              <a:ext uri="{FF2B5EF4-FFF2-40B4-BE49-F238E27FC236}">
                <a16:creationId xmlns:a16="http://schemas.microsoft.com/office/drawing/2014/main" id="{6A2CF4CE-9CA8-43FC-879C-3E084C2EB884}"/>
              </a:ext>
            </a:extLst>
          </p:cNvPr>
          <p:cNvSpPr txBox="1"/>
          <p:nvPr/>
        </p:nvSpPr>
        <p:spPr>
          <a:xfrm>
            <a:off x="1066800" y="238125"/>
            <a:ext cx="10058400" cy="5714619"/>
          </a:xfrm>
          <a:prstGeom prst="rect">
            <a:avLst/>
          </a:prstGeom>
        </p:spPr>
        <p:txBody>
          <a:bodyPr vert="horz" lIns="91440" tIns="45720" rIns="91440" bIns="45720" rtlCol="0">
            <a:normAutofit/>
          </a:bodyPr>
          <a:lstStyle/>
          <a:p>
            <a:pPr algn="ctr">
              <a:spcAft>
                <a:spcPts val="600"/>
              </a:spcAft>
              <a:buClr>
                <a:schemeClr val="tx1">
                  <a:lumMod val="85000"/>
                  <a:lumOff val="15000"/>
                </a:schemeClr>
              </a:buClr>
            </a:pPr>
            <a:endParaRPr lang="en-US" sz="4400" u="none" strike="noStrike" dirty="0">
              <a:solidFill>
                <a:schemeClr val="bg1"/>
              </a:solidFill>
            </a:endParaRPr>
          </a:p>
          <a:p>
            <a:pPr algn="ctr">
              <a:spcAft>
                <a:spcPts val="600"/>
              </a:spcAft>
              <a:buClr>
                <a:schemeClr val="tx1">
                  <a:lumMod val="85000"/>
                  <a:lumOff val="15000"/>
                </a:schemeClr>
              </a:buClr>
            </a:pPr>
            <a:endParaRPr lang="en-US" sz="4400" dirty="0">
              <a:solidFill>
                <a:schemeClr val="bg1"/>
              </a:solidFill>
            </a:endParaRPr>
          </a:p>
          <a:p>
            <a:pPr algn="ctr">
              <a:spcAft>
                <a:spcPts val="600"/>
              </a:spcAft>
              <a:buClr>
                <a:schemeClr val="tx1">
                  <a:lumMod val="85000"/>
                  <a:lumOff val="15000"/>
                </a:schemeClr>
              </a:buClr>
            </a:pPr>
            <a:r>
              <a:rPr lang="en-US" sz="4400" dirty="0">
                <a:solidFill>
                  <a:schemeClr val="bg1"/>
                </a:solidFill>
              </a:rPr>
              <a:t>What do we do?</a:t>
            </a:r>
            <a:endParaRPr lang="en-US" sz="4400" u="none" strike="noStrike" dirty="0">
              <a:solidFill>
                <a:schemeClr val="bg1"/>
              </a:solidFill>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endParaRPr lang="en-US" sz="4400" i="0" dirty="0">
              <a:solidFill>
                <a:schemeClr val="bg1"/>
              </a:solidFill>
              <a:effectLst/>
            </a:endParaRPr>
          </a:p>
          <a:p>
            <a:pPr algn="ctr">
              <a:spcAft>
                <a:spcPts val="600"/>
              </a:spcAft>
              <a:buClr>
                <a:schemeClr val="tx1">
                  <a:lumMod val="85000"/>
                  <a:lumOff val="15000"/>
                </a:schemeClr>
              </a:buClr>
            </a:pPr>
            <a:r>
              <a:rPr lang="en-US" sz="1200" b="0" i="0" dirty="0">
                <a:solidFill>
                  <a:srgbClr val="1A1A1A"/>
                </a:solidFill>
                <a:effectLst/>
                <a:latin typeface="-apple-system"/>
              </a:rPr>
              <a:t>Photo by </a:t>
            </a:r>
            <a:r>
              <a:rPr lang="en-US" sz="1200" b="1" i="0" u="none" strike="noStrike" dirty="0">
                <a:solidFill>
                  <a:srgbClr val="1A1A1A"/>
                </a:solidFill>
                <a:effectLst/>
                <a:latin typeface="-apple-system"/>
                <a:hlinkClick r:id="rId3"/>
              </a:rPr>
              <a:t>Marcelo </a:t>
            </a:r>
            <a:r>
              <a:rPr lang="en-US" sz="1200" b="1" i="0" u="none" strike="noStrike" dirty="0" err="1">
                <a:solidFill>
                  <a:srgbClr val="1A1A1A"/>
                </a:solidFill>
                <a:effectLst/>
                <a:latin typeface="-apple-system"/>
                <a:hlinkClick r:id="rId3"/>
              </a:rPr>
              <a:t>Jaboo</a:t>
            </a:r>
            <a:r>
              <a:rPr lang="en-US" sz="1200" b="0" i="0" dirty="0">
                <a:solidFill>
                  <a:srgbClr val="1A1A1A"/>
                </a:solidFill>
                <a:effectLst/>
                <a:latin typeface="-apple-system"/>
              </a:rPr>
              <a:t> from </a:t>
            </a:r>
            <a:r>
              <a:rPr lang="en-US" sz="1200" b="1" i="0" u="none" strike="noStrike" dirty="0" err="1">
                <a:solidFill>
                  <a:srgbClr val="1A1A1A"/>
                </a:solidFill>
                <a:effectLst/>
                <a:latin typeface="-apple-system"/>
                <a:hlinkClick r:id="rId4"/>
              </a:rPr>
              <a:t>Pexels</a:t>
            </a:r>
            <a:endParaRPr lang="en-US" sz="1200" u="none" strike="noStrike" dirty="0">
              <a:solidFill>
                <a:schemeClr val="bg1"/>
              </a:solidFill>
            </a:endParaRPr>
          </a:p>
          <a:p>
            <a:pPr algn="ctr">
              <a:spcAft>
                <a:spcPts val="600"/>
              </a:spcAft>
              <a:buClr>
                <a:schemeClr val="tx1">
                  <a:lumMod val="85000"/>
                  <a:lumOff val="15000"/>
                </a:schemeClr>
              </a:buCl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a:p>
            <a:pPr indent="-182880" algn="ctr">
              <a:spcAft>
                <a:spcPts val="600"/>
              </a:spcAft>
              <a:buClr>
                <a:schemeClr val="tx1">
                  <a:lumMod val="85000"/>
                  <a:lumOff val="15000"/>
                </a:schemeClr>
              </a:buClr>
              <a:buFont typeface="Garamond" pitchFamily="18" charset="0"/>
              <a:buChar char="◦"/>
            </a:pPr>
            <a:endParaRPr lang="en-US" sz="4400" dirty="0"/>
          </a:p>
          <a:p>
            <a:pPr indent="-182880" algn="ctr">
              <a:spcAft>
                <a:spcPts val="600"/>
              </a:spcAft>
              <a:buClr>
                <a:schemeClr val="tx1">
                  <a:lumMod val="85000"/>
                  <a:lumOff val="15000"/>
                </a:schemeClr>
              </a:buClr>
              <a:buFont typeface="Garamond" pitchFamily="18" charset="0"/>
              <a:buChar char="◦"/>
            </a:pPr>
            <a:endParaRPr lang="en-US" sz="4400" i="0" dirty="0">
              <a:effectLst/>
            </a:endParaRPr>
          </a:p>
        </p:txBody>
      </p:sp>
    </p:spTree>
    <p:extLst>
      <p:ext uri="{BB962C8B-B14F-4D97-AF65-F5344CB8AC3E}">
        <p14:creationId xmlns:p14="http://schemas.microsoft.com/office/powerpoint/2010/main" val="462603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768272-0F6A-4E58-A45C-F10D015D8952}"/>
              </a:ext>
            </a:extLst>
          </p:cNvPr>
          <p:cNvPicPr>
            <a:picLocks noChangeAspect="1"/>
          </p:cNvPicPr>
          <p:nvPr/>
        </p:nvPicPr>
        <p:blipFill>
          <a:blip r:embed="rId3"/>
          <a:srcRect t="12500" b="12500"/>
          <a:stretch/>
        </p:blipFill>
        <p:spPr>
          <a:xfrm>
            <a:off x="1" y="10"/>
            <a:ext cx="12191999" cy="6857989"/>
          </a:xfrm>
          <a:prstGeom prst="rect">
            <a:avLst/>
          </a:prstGeom>
        </p:spPr>
      </p:pic>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374321" y="0"/>
            <a:ext cx="9443357" cy="6858000"/>
          </a:xfrm>
        </p:spPr>
        <p:txBody>
          <a:bodyPr anchor="b">
            <a:normAutofit/>
          </a:bodyPr>
          <a:lstStyle/>
          <a:p>
            <a:r>
              <a:rPr lang="en-US" sz="1200" b="0" i="0" dirty="0">
                <a:solidFill>
                  <a:srgbClr val="000000"/>
                </a:solidFill>
                <a:effectLst/>
                <a:latin typeface="PlusJakartaSans"/>
              </a:rPr>
              <a:t>Photo by Brett Jordan: https://www.pexels.com/photo/a-do-the-good-thing-quote-on-scrabble-tiles-10160721/</a:t>
            </a:r>
            <a:endParaRPr lang="en-US" sz="1200" dirty="0">
              <a:solidFill>
                <a:schemeClr val="accent2">
                  <a:lumMod val="75000"/>
                </a:schemeClr>
              </a:solidFill>
            </a:endParaRPr>
          </a:p>
        </p:txBody>
      </p:sp>
    </p:spTree>
    <p:extLst>
      <p:ext uri="{BB962C8B-B14F-4D97-AF65-F5344CB8AC3E}">
        <p14:creationId xmlns:p14="http://schemas.microsoft.com/office/powerpoint/2010/main" val="1051302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flower illustrations">
            <a:extLst>
              <a:ext uri="{FF2B5EF4-FFF2-40B4-BE49-F238E27FC236}">
                <a16:creationId xmlns:a16="http://schemas.microsoft.com/office/drawing/2014/main" id="{46768272-0F6A-4E58-A45C-F10D015D895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 y="0"/>
            <a:ext cx="12191980" cy="6858000"/>
          </a:xfrm>
          <a:prstGeom prst="rect">
            <a:avLst/>
          </a:prstGeom>
        </p:spPr>
      </p:pic>
      <p:sp useBgFill="1">
        <p:nvSpPr>
          <p:cNvPr id="73" name="Rectangle 72">
            <a:extLst>
              <a:ext uri="{FF2B5EF4-FFF2-40B4-BE49-F238E27FC236}">
                <a16:creationId xmlns:a16="http://schemas.microsoft.com/office/drawing/2014/main" id="{BF9FFE17-DE95-4821-ACC1-B90C954492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75" name="Rectangle 74">
            <a:extLst>
              <a:ext uri="{FF2B5EF4-FFF2-40B4-BE49-F238E27FC236}">
                <a16:creationId xmlns:a16="http://schemas.microsoft.com/office/drawing/2014/main" id="{03CF76AF-FF72-4430-A772-0584032902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771132" y="2091263"/>
            <a:ext cx="8649738" cy="2590800"/>
          </a:xfrm>
        </p:spPr>
        <p:txBody>
          <a:bodyPr>
            <a:normAutofit/>
          </a:bodyPr>
          <a:lstStyle/>
          <a:p>
            <a:r>
              <a:rPr lang="en-US" sz="6800" dirty="0"/>
              <a:t>Mental Health Integration</a:t>
            </a:r>
          </a:p>
        </p:txBody>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1771130" y="4682062"/>
            <a:ext cx="8652788" cy="457201"/>
          </a:xfrm>
        </p:spPr>
        <p:txBody>
          <a:bodyPr>
            <a:normAutofit/>
          </a:bodyPr>
          <a:lstStyle/>
          <a:p>
            <a:pPr>
              <a:spcAft>
                <a:spcPts val="600"/>
              </a:spcAft>
            </a:pPr>
            <a:r>
              <a:rPr lang="en-US" sz="1800" dirty="0"/>
              <a:t>Week 10 Part 2- </a:t>
            </a:r>
            <a:r>
              <a:rPr lang="en-US" dirty="0"/>
              <a:t>Paradigms for Helping</a:t>
            </a:r>
            <a:endParaRPr lang="en-US" sz="1800" dirty="0"/>
          </a:p>
        </p:txBody>
      </p:sp>
      <p:sp>
        <p:nvSpPr>
          <p:cNvPr id="77" name="Rectangle 76">
            <a:extLst>
              <a:ext uri="{FF2B5EF4-FFF2-40B4-BE49-F238E27FC236}">
                <a16:creationId xmlns:a16="http://schemas.microsoft.com/office/drawing/2014/main" id="{0B1C8180-2FDD-4202-8C45-4057CB1AB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9" name="Straight Connector 78">
            <a:extLst>
              <a:ext uri="{FF2B5EF4-FFF2-40B4-BE49-F238E27FC236}">
                <a16:creationId xmlns:a16="http://schemas.microsoft.com/office/drawing/2014/main" id="{D6E86CC6-13EA-4A88-86AD-CF27BF52CC9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F80B441-4F7D-4B40-8A13-FED03A1F3A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0C7FD1A-44B1-4E4C-B0C9-A8103DCCDC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2808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Savon">
      <a:majorFont>
        <a:latin typeface="Avenir Next LT Pro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venir Next LT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2.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3.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4.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5.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6.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ppt/theme/themeOverride7.xml><?xml version="1.0" encoding="utf-8"?>
<a:themeOverride xmlns:a="http://schemas.openxmlformats.org/drawingml/2006/main">
  <a:clrScheme name="Custom 46">
    <a:dk1>
      <a:sysClr val="windowText" lastClr="000000"/>
    </a:dk1>
    <a:lt1>
      <a:sysClr val="window" lastClr="FFFFFF"/>
    </a:lt1>
    <a:dk2>
      <a:srgbClr val="121316"/>
    </a:dk2>
    <a:lt2>
      <a:srgbClr val="FEFCF7"/>
    </a:lt2>
    <a:accent1>
      <a:srgbClr val="8394A4"/>
    </a:accent1>
    <a:accent2>
      <a:srgbClr val="65739F"/>
    </a:accent2>
    <a:accent3>
      <a:srgbClr val="B2AC8A"/>
    </a:accent3>
    <a:accent4>
      <a:srgbClr val="879BB3"/>
    </a:accent4>
    <a:accent5>
      <a:srgbClr val="D7B579"/>
    </a:accent5>
    <a:accent6>
      <a:srgbClr val="8A9B89"/>
    </a:accent6>
    <a:hlink>
      <a:srgbClr val="85C4D2"/>
    </a:hlink>
    <a:folHlink>
      <a:srgbClr val="8E8CA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6BCBFB-BBC7-42F1-95CD-058E172363A0}">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1259D436-C82E-43E0-8A01-53DF9CED6032}">
  <ds:schemaRefs>
    <ds:schemaRef ds:uri="http://schemas.microsoft.com/sharepoint/v3/contenttype/forms"/>
  </ds:schemaRefs>
</ds:datastoreItem>
</file>

<file path=customXml/itemProps3.xml><?xml version="1.0" encoding="utf-8"?>
<ds:datastoreItem xmlns:ds="http://schemas.openxmlformats.org/officeDocument/2006/customXml" ds:itemID="{1F91CDEB-92ED-41DC-BF33-2916A76876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{386DF514-6C58-49B9-B3F5-F32BA4E9BB38}tf11531919_win32</Template>
  <TotalTime>93461</TotalTime>
  <Words>1102</Words>
  <Application>Microsoft Office PowerPoint</Application>
  <PresentationFormat>Widescreen</PresentationFormat>
  <Paragraphs>525</Paragraphs>
  <Slides>55</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-apple-system</vt:lpstr>
      <vt:lpstr>Avenir Next LT Pro</vt:lpstr>
      <vt:lpstr>Avenir Next LT Pro Light</vt:lpstr>
      <vt:lpstr>Calibri</vt:lpstr>
      <vt:lpstr>Garamond</vt:lpstr>
      <vt:lpstr>PlusJakartaSans</vt:lpstr>
      <vt:lpstr>system-ui</vt:lpstr>
      <vt:lpstr>SavonVTI</vt:lpstr>
      <vt:lpstr>Mental Health Integration</vt:lpstr>
      <vt:lpstr>PowerPoint Presentation</vt:lpstr>
      <vt:lpstr>PowerPoint Presentation</vt:lpstr>
      <vt:lpstr>PowerPoint Presentation</vt:lpstr>
      <vt:lpstr>PowerPoint Presentation</vt:lpstr>
      <vt:lpstr>PowerPoint Presentation</vt:lpstr>
      <vt:lpstr>PowerPoint Presentation</vt:lpstr>
      <vt:lpstr>Photo by Brett Jordan: https://www.pexels.com/photo/a-do-the-good-thing-quote-on-scrabble-tiles-10160721/</vt:lpstr>
      <vt:lpstr>Mental Health Integration</vt:lpstr>
      <vt:lpstr>We often believe the barrier to a person’s wellness is knowledge   </vt:lpstr>
      <vt:lpstr>Photo by Monstera from Pexels</vt:lpstr>
      <vt:lpstr>PowerPoint Presentation</vt:lpstr>
      <vt:lpstr>PowerPoint Presentation</vt:lpstr>
      <vt:lpstr>PowerPoint Presentation</vt:lpstr>
      <vt:lpstr>PowerPoint Presentation</vt:lpstr>
      <vt:lpstr>Photo by Anna Tarazevich from Pexels</vt:lpstr>
      <vt:lpstr>Photo by RODNAE Productions from Pexels</vt:lpstr>
      <vt:lpstr>PowerPoint Presentation</vt:lpstr>
      <vt:lpstr>PowerPoint Presentation</vt:lpstr>
      <vt:lpstr>What do you do about knowledge barriers?   </vt:lpstr>
      <vt:lpstr>  Listen Photo by RODNAE Productions from Pexels</vt:lpstr>
      <vt:lpstr>  Knowledge barriers are often about belief.</vt:lpstr>
      <vt:lpstr>Am I worth the work Am I good enough? Can I make it through all of this? How do I do this on top of everything else I was doing? Am I going to lose my job? How am I going to take care of my family? Am I defective? Is this all there is to my life from here out?</vt:lpstr>
      <vt:lpstr>How am I going to pay my bills? what if something happens to me? Etc. etc.</vt:lpstr>
      <vt:lpstr>People don’t know how much you know until they know how much you care</vt:lpstr>
      <vt:lpstr>Listening gives dignity</vt:lpstr>
      <vt:lpstr>  They do not know what they need to get better.   </vt:lpstr>
      <vt:lpstr>Are you the right voice to tell them? Just because you have the power does not mean you have the permission.</vt:lpstr>
      <vt:lpstr>  They are not doing what they need in order to improve.   </vt:lpstr>
      <vt:lpstr>Who is in charge of their life? The dignity of choice.</vt:lpstr>
      <vt:lpstr>  They just need to do this.   </vt:lpstr>
      <vt:lpstr>You are not in control.</vt:lpstr>
      <vt:lpstr>Educate yourself. Be patient. Listen empathically.</vt:lpstr>
      <vt:lpstr>  They do not think they can make it.   </vt:lpstr>
      <vt:lpstr>  Believe in them until they can believe for themselves   </vt:lpstr>
      <vt:lpstr>PowerPoint Presentation</vt:lpstr>
      <vt:lpstr>PowerPoint Presentation</vt:lpstr>
      <vt:lpstr>PowerPoint Presentation</vt:lpstr>
      <vt:lpstr>Photo by Brett Jordan from Pexels</vt:lpstr>
      <vt:lpstr>Mental Health Integration</vt:lpstr>
      <vt:lpstr>   </vt:lpstr>
      <vt:lpstr>PowerPoint Presentation</vt:lpstr>
      <vt:lpstr>   </vt:lpstr>
      <vt:lpstr>PowerPoint Presentation</vt:lpstr>
      <vt:lpstr>PowerPoint Presentation</vt:lpstr>
      <vt:lpstr>PowerPoint Presentation</vt:lpstr>
      <vt:lpstr>   </vt:lpstr>
      <vt:lpstr>PowerPoint Presentation</vt:lpstr>
      <vt:lpstr>The right things are often the hard things</vt:lpstr>
      <vt:lpstr>The relationship is in the midst of the struggle</vt:lpstr>
      <vt:lpstr>Photo by Brett Jordan from Pexels</vt:lpstr>
      <vt:lpstr>Photo by Brett Jordan from Pexels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Health Integration</dc:title>
  <dc:creator>Eugenia Appelhans</dc:creator>
  <cp:lastModifiedBy>Eugenia Appelhans</cp:lastModifiedBy>
  <cp:revision>28</cp:revision>
  <dcterms:created xsi:type="dcterms:W3CDTF">2021-11-22T22:48:52Z</dcterms:created>
  <dcterms:modified xsi:type="dcterms:W3CDTF">2022-03-17T17:46:09Z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